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sldIdLst>
    <p:sldId id="361" r:id="rId5"/>
    <p:sldId id="374" r:id="rId6"/>
    <p:sldId id="377" r:id="rId7"/>
    <p:sldId id="394" r:id="rId8"/>
    <p:sldId id="381" r:id="rId9"/>
    <p:sldId id="382" r:id="rId10"/>
    <p:sldId id="383" r:id="rId11"/>
    <p:sldId id="384" r:id="rId12"/>
    <p:sldId id="385" r:id="rId13"/>
    <p:sldId id="386" r:id="rId14"/>
    <p:sldId id="387" r:id="rId15"/>
    <p:sldId id="388" r:id="rId16"/>
    <p:sldId id="389" r:id="rId17"/>
    <p:sldId id="390" r:id="rId18"/>
    <p:sldId id="391" r:id="rId19"/>
    <p:sldId id="392" r:id="rId20"/>
    <p:sldId id="393" r:id="rId21"/>
    <p:sldId id="395" r:id="rId22"/>
    <p:sldId id="380" r:id="rId23"/>
  </p:sldIdLst>
  <p:sldSz cx="12192000" cy="6858000"/>
  <p:notesSz cx="6858000" cy="9144000"/>
  <p:defaultText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22E3106-34E5-6245-AF73-DCD270FB57A4}">
          <p14:sldIdLst>
            <p14:sldId id="361"/>
            <p14:sldId id="374"/>
            <p14:sldId id="377"/>
            <p14:sldId id="394"/>
            <p14:sldId id="381"/>
            <p14:sldId id="382"/>
            <p14:sldId id="383"/>
            <p14:sldId id="384"/>
            <p14:sldId id="385"/>
            <p14:sldId id="386"/>
            <p14:sldId id="387"/>
            <p14:sldId id="388"/>
            <p14:sldId id="389"/>
            <p14:sldId id="390"/>
            <p14:sldId id="391"/>
            <p14:sldId id="392"/>
            <p14:sldId id="393"/>
            <p14:sldId id="395"/>
            <p14:sldId id="380"/>
          </p14:sldIdLst>
        </p14:section>
      </p14:sectionLst>
    </p:ext>
    <p:ext uri="{EFAFB233-063F-42B5-8137-9DF3F51BA10A}">
      <p15:sldGuideLst xmlns:p15="http://schemas.microsoft.com/office/powerpoint/2012/main">
        <p15:guide id="1" orient="horz" pos="2205"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3645"/>
    <a:srgbClr val="495DF6"/>
    <a:srgbClr val="333333"/>
    <a:srgbClr val="36A1FF"/>
    <a:srgbClr val="62E42D"/>
    <a:srgbClr val="5CE7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82" autoAdjust="0"/>
    <p:restoredTop sz="96190"/>
  </p:normalViewPr>
  <p:slideViewPr>
    <p:cSldViewPr snapToGrid="0" showGuides="1">
      <p:cViewPr varScale="1">
        <p:scale>
          <a:sx n="156" d="100"/>
          <a:sy n="156" d="100"/>
        </p:scale>
        <p:origin x="1230" y="144"/>
      </p:cViewPr>
      <p:guideLst>
        <p:guide orient="horz" pos="2205"/>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FA09C7-9652-2C4F-86BD-327DB41B88CC}" type="datetimeFigureOut">
              <a:rPr lang="es-CO" smtClean="0"/>
              <a:t>27/06/2023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319CE-805F-7743-B57A-5BBD44681086}" type="slidenum">
              <a:rPr lang="es-CO" smtClean="0"/>
              <a:t>‹#›</a:t>
            </a:fld>
            <a:endParaRPr lang="es-CO"/>
          </a:p>
        </p:txBody>
      </p:sp>
    </p:spTree>
    <p:extLst>
      <p:ext uri="{BB962C8B-B14F-4D97-AF65-F5344CB8AC3E}">
        <p14:creationId xmlns:p14="http://schemas.microsoft.com/office/powerpoint/2010/main" val="146409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D6D52-96C1-3B82-3921-C1D01860B892}"/>
              </a:ext>
            </a:extLst>
          </p:cNvPr>
          <p:cNvSpPr>
            <a:spLocks noGrp="1"/>
          </p:cNvSpPr>
          <p:nvPr>
            <p:ph type="ctrTitle"/>
          </p:nvPr>
        </p:nvSpPr>
        <p:spPr>
          <a:xfrm>
            <a:off x="1524000" y="1122363"/>
            <a:ext cx="9144000" cy="2387600"/>
          </a:xfrm>
        </p:spPr>
        <p:txBody>
          <a:bodyPr anchor="b"/>
          <a:lstStyle>
            <a:lvl1pPr algn="ctr">
              <a:defRPr sz="6000"/>
            </a:lvl1pPr>
          </a:lstStyle>
          <a:p>
            <a:r>
              <a:rPr lang="es-MX" noProof="0"/>
              <a:t>Haz clic para modificar el estilo de título del patrón</a:t>
            </a:r>
            <a:endParaRPr lang="en-US" noProof="0"/>
          </a:p>
        </p:txBody>
      </p:sp>
      <p:sp>
        <p:nvSpPr>
          <p:cNvPr id="3" name="Subtitle 2">
            <a:extLst>
              <a:ext uri="{FF2B5EF4-FFF2-40B4-BE49-F238E27FC236}">
                <a16:creationId xmlns:a16="http://schemas.microsoft.com/office/drawing/2014/main" id="{55CA5422-E135-9362-EDF3-7A595B12FF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noProof="0"/>
              <a:t>Haz clic para editar el estilo de subtítulo del patrón</a:t>
            </a:r>
            <a:endParaRPr lang="en-US" noProof="0"/>
          </a:p>
        </p:txBody>
      </p:sp>
    </p:spTree>
    <p:extLst>
      <p:ext uri="{BB962C8B-B14F-4D97-AF65-F5344CB8AC3E}">
        <p14:creationId xmlns:p14="http://schemas.microsoft.com/office/powerpoint/2010/main" val="390359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F4A207-D658-9DAD-1BC3-FB47A2BD7FD5}"/>
              </a:ext>
            </a:extLst>
          </p:cNvPr>
          <p:cNvPicPr>
            <a:picLocks noChangeAspect="1"/>
          </p:cNvPicPr>
          <p:nvPr userDrawn="1"/>
        </p:nvPicPr>
        <p:blipFill>
          <a:blip r:embed="rId2"/>
          <a:srcRect/>
          <a:stretch/>
        </p:blipFill>
        <p:spPr>
          <a:xfrm>
            <a:off x="0" y="774"/>
            <a:ext cx="12190625" cy="6857226"/>
          </a:xfrm>
          <a:prstGeom prst="rect">
            <a:avLst/>
          </a:prstGeom>
        </p:spPr>
      </p:pic>
      <p:pic>
        <p:nvPicPr>
          <p:cNvPr id="2" name="Graphic 1">
            <a:extLst>
              <a:ext uri="{FF2B5EF4-FFF2-40B4-BE49-F238E27FC236}">
                <a16:creationId xmlns:a16="http://schemas.microsoft.com/office/drawing/2014/main" id="{ACCE2706-609B-4286-9CC5-E45A7984253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57905" y="6277024"/>
            <a:ext cx="620682" cy="255245"/>
          </a:xfrm>
          <a:prstGeom prst="rect">
            <a:avLst/>
          </a:prstGeom>
        </p:spPr>
      </p:pic>
    </p:spTree>
    <p:extLst>
      <p:ext uri="{BB962C8B-B14F-4D97-AF65-F5344CB8AC3E}">
        <p14:creationId xmlns:p14="http://schemas.microsoft.com/office/powerpoint/2010/main" val="1683098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7EFA2-0128-6854-898B-BEC05B57821F}"/>
              </a:ext>
            </a:extLst>
          </p:cNvPr>
          <p:cNvPicPr>
            <a:picLocks noChangeAspect="1"/>
          </p:cNvPicPr>
          <p:nvPr userDrawn="1"/>
        </p:nvPicPr>
        <p:blipFill>
          <a:blip r:embed="rId2"/>
          <a:srcRect/>
          <a:stretch/>
        </p:blipFill>
        <p:spPr>
          <a:xfrm>
            <a:off x="1" y="773"/>
            <a:ext cx="12190624" cy="6857226"/>
          </a:xfrm>
          <a:prstGeom prst="rect">
            <a:avLst/>
          </a:prstGeom>
        </p:spPr>
      </p:pic>
      <p:sp>
        <p:nvSpPr>
          <p:cNvPr id="2" name="Title 1">
            <a:extLst>
              <a:ext uri="{FF2B5EF4-FFF2-40B4-BE49-F238E27FC236}">
                <a16:creationId xmlns:a16="http://schemas.microsoft.com/office/drawing/2014/main" id="{723CC96C-7BFF-9FEE-6D05-F5211D9D1A52}"/>
              </a:ext>
            </a:extLst>
          </p:cNvPr>
          <p:cNvSpPr>
            <a:spLocks noGrp="1"/>
          </p:cNvSpPr>
          <p:nvPr>
            <p:ph type="ctrTitle" hasCustomPrompt="1"/>
          </p:nvPr>
        </p:nvSpPr>
        <p:spPr>
          <a:xfrm>
            <a:off x="6508410" y="2686949"/>
            <a:ext cx="5429812" cy="667010"/>
          </a:xfrm>
        </p:spPr>
        <p:txBody>
          <a:bodyPr anchor="b">
            <a:normAutofit/>
          </a:bodyPr>
          <a:lstStyle>
            <a:lvl1pPr algn="l">
              <a:defRPr sz="3600">
                <a:solidFill>
                  <a:schemeClr val="bg1"/>
                </a:solidFill>
              </a:defRPr>
            </a:lvl1pPr>
          </a:lstStyle>
          <a:p>
            <a:r>
              <a:rPr lang="en-US" noProof="0" dirty="0"/>
              <a:t>Headline Slide</a:t>
            </a:r>
          </a:p>
        </p:txBody>
      </p:sp>
      <p:sp>
        <p:nvSpPr>
          <p:cNvPr id="3" name="Subtitle 2">
            <a:extLst>
              <a:ext uri="{FF2B5EF4-FFF2-40B4-BE49-F238E27FC236}">
                <a16:creationId xmlns:a16="http://schemas.microsoft.com/office/drawing/2014/main" id="{C2F7B2BA-E1B1-FCBC-839E-C2A4F435C2F6}"/>
              </a:ext>
            </a:extLst>
          </p:cNvPr>
          <p:cNvSpPr>
            <a:spLocks noGrp="1"/>
          </p:cNvSpPr>
          <p:nvPr>
            <p:ph type="subTitle" idx="1" hasCustomPrompt="1"/>
          </p:nvPr>
        </p:nvSpPr>
        <p:spPr>
          <a:xfrm>
            <a:off x="6508410" y="3550846"/>
            <a:ext cx="5429812" cy="1129360"/>
          </a:xfrm>
        </p:spPr>
        <p:txBody>
          <a:bodyPr>
            <a:normAutofit/>
          </a:bodyPr>
          <a:lstStyle>
            <a:lvl1pPr marL="0" indent="0" algn="l">
              <a:buNone/>
              <a:defRPr sz="18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Subtitle text</a:t>
            </a:r>
          </a:p>
        </p:txBody>
      </p:sp>
      <p:pic>
        <p:nvPicPr>
          <p:cNvPr id="4" name="Graphic 3">
            <a:extLst>
              <a:ext uri="{FF2B5EF4-FFF2-40B4-BE49-F238E27FC236}">
                <a16:creationId xmlns:a16="http://schemas.microsoft.com/office/drawing/2014/main" id="{9A96BC26-A574-C452-DCFB-B22A432541A3}"/>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57905" y="6277024"/>
            <a:ext cx="620682" cy="255245"/>
          </a:xfrm>
          <a:prstGeom prst="rect">
            <a:avLst/>
          </a:prstGeom>
        </p:spPr>
      </p:pic>
    </p:spTree>
    <p:extLst>
      <p:ext uri="{BB962C8B-B14F-4D97-AF65-F5344CB8AC3E}">
        <p14:creationId xmlns:p14="http://schemas.microsoft.com/office/powerpoint/2010/main" val="15456848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C99C1A-8EFA-FEEE-9740-D10C283FF6CB}"/>
              </a:ext>
            </a:extLst>
          </p:cNvPr>
          <p:cNvPicPr>
            <a:picLocks noChangeAspect="1"/>
          </p:cNvPicPr>
          <p:nvPr userDrawn="1"/>
        </p:nvPicPr>
        <p:blipFill>
          <a:blip r:embed="rId2"/>
          <a:srcRect/>
          <a:stretch/>
        </p:blipFill>
        <p:spPr>
          <a:xfrm>
            <a:off x="0" y="774"/>
            <a:ext cx="12190625" cy="6857226"/>
          </a:xfrm>
          <a:prstGeom prst="rect">
            <a:avLst/>
          </a:prstGeom>
        </p:spPr>
      </p:pic>
      <p:sp>
        <p:nvSpPr>
          <p:cNvPr id="6" name="Title 1">
            <a:extLst>
              <a:ext uri="{FF2B5EF4-FFF2-40B4-BE49-F238E27FC236}">
                <a16:creationId xmlns:a16="http://schemas.microsoft.com/office/drawing/2014/main" id="{883D3A2B-414F-DC4E-9A5F-7DE7959333ED}"/>
              </a:ext>
            </a:extLst>
          </p:cNvPr>
          <p:cNvSpPr>
            <a:spLocks noGrp="1"/>
          </p:cNvSpPr>
          <p:nvPr>
            <p:ph type="ctrTitle" hasCustomPrompt="1"/>
          </p:nvPr>
        </p:nvSpPr>
        <p:spPr>
          <a:xfrm>
            <a:off x="1004593" y="2686949"/>
            <a:ext cx="5429812" cy="667010"/>
          </a:xfrm>
        </p:spPr>
        <p:txBody>
          <a:bodyPr anchor="b">
            <a:normAutofit/>
          </a:bodyPr>
          <a:lstStyle>
            <a:lvl1pPr algn="l">
              <a:defRPr sz="3600">
                <a:solidFill>
                  <a:schemeClr val="bg1"/>
                </a:solidFill>
              </a:defRPr>
            </a:lvl1pPr>
          </a:lstStyle>
          <a:p>
            <a:r>
              <a:rPr lang="en-US" noProof="0" dirty="0"/>
              <a:t>Headline Slide</a:t>
            </a:r>
          </a:p>
        </p:txBody>
      </p:sp>
      <p:sp>
        <p:nvSpPr>
          <p:cNvPr id="7" name="Subtitle 2">
            <a:extLst>
              <a:ext uri="{FF2B5EF4-FFF2-40B4-BE49-F238E27FC236}">
                <a16:creationId xmlns:a16="http://schemas.microsoft.com/office/drawing/2014/main" id="{209D2A72-9B68-4F94-A9EC-4C2E732D158F}"/>
              </a:ext>
            </a:extLst>
          </p:cNvPr>
          <p:cNvSpPr>
            <a:spLocks noGrp="1"/>
          </p:cNvSpPr>
          <p:nvPr>
            <p:ph type="subTitle" idx="1" hasCustomPrompt="1"/>
          </p:nvPr>
        </p:nvSpPr>
        <p:spPr>
          <a:xfrm>
            <a:off x="1004593" y="3550846"/>
            <a:ext cx="5429812" cy="1129360"/>
          </a:xfrm>
        </p:spPr>
        <p:txBody>
          <a:bodyPr>
            <a:normAutofit/>
          </a:bodyPr>
          <a:lstStyle>
            <a:lvl1pPr marL="0" indent="0" algn="l">
              <a:buNone/>
              <a:defRPr sz="18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Subtitle text</a:t>
            </a:r>
          </a:p>
        </p:txBody>
      </p:sp>
      <p:pic>
        <p:nvPicPr>
          <p:cNvPr id="2" name="Graphic 1">
            <a:extLst>
              <a:ext uri="{FF2B5EF4-FFF2-40B4-BE49-F238E27FC236}">
                <a16:creationId xmlns:a16="http://schemas.microsoft.com/office/drawing/2014/main" id="{79C94290-3AEF-3C15-DA90-0892B9010F2E}"/>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57905" y="6277024"/>
            <a:ext cx="620682" cy="255245"/>
          </a:xfrm>
          <a:prstGeom prst="rect">
            <a:avLst/>
          </a:prstGeom>
        </p:spPr>
      </p:pic>
    </p:spTree>
    <p:extLst>
      <p:ext uri="{BB962C8B-B14F-4D97-AF65-F5344CB8AC3E}">
        <p14:creationId xmlns:p14="http://schemas.microsoft.com/office/powerpoint/2010/main" val="11141643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C99C1A-8EFA-FEEE-9740-D10C283FF6CB}"/>
              </a:ext>
            </a:extLst>
          </p:cNvPr>
          <p:cNvPicPr>
            <a:picLocks noChangeAspect="1"/>
          </p:cNvPicPr>
          <p:nvPr userDrawn="1"/>
        </p:nvPicPr>
        <p:blipFill>
          <a:blip r:embed="rId2"/>
          <a:srcRect/>
          <a:stretch/>
        </p:blipFill>
        <p:spPr>
          <a:xfrm>
            <a:off x="0" y="774"/>
            <a:ext cx="12190624" cy="6857226"/>
          </a:xfrm>
          <a:prstGeom prst="rect">
            <a:avLst/>
          </a:prstGeom>
        </p:spPr>
      </p:pic>
      <p:pic>
        <p:nvPicPr>
          <p:cNvPr id="5" name="Graphic 4">
            <a:extLst>
              <a:ext uri="{FF2B5EF4-FFF2-40B4-BE49-F238E27FC236}">
                <a16:creationId xmlns:a16="http://schemas.microsoft.com/office/drawing/2014/main" id="{A2867146-808D-F3B2-55C5-9FBA92CEAE3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327479" y="253910"/>
            <a:ext cx="620682" cy="255245"/>
          </a:xfrm>
          <a:prstGeom prst="rect">
            <a:avLst/>
          </a:prstGeom>
        </p:spPr>
      </p:pic>
      <p:sp>
        <p:nvSpPr>
          <p:cNvPr id="2" name="Rectangle 1">
            <a:extLst>
              <a:ext uri="{FF2B5EF4-FFF2-40B4-BE49-F238E27FC236}">
                <a16:creationId xmlns:a16="http://schemas.microsoft.com/office/drawing/2014/main" id="{64BF9D0E-DD25-3FEA-9EBB-2C100585AFF7}"/>
              </a:ext>
            </a:extLst>
          </p:cNvPr>
          <p:cNvSpPr/>
          <p:nvPr userDrawn="1"/>
        </p:nvSpPr>
        <p:spPr>
          <a:xfrm>
            <a:off x="2153151" y="1916974"/>
            <a:ext cx="2521058" cy="3581400"/>
          </a:xfrm>
          <a:prstGeom prst="rect">
            <a:avLst/>
          </a:prstGeom>
          <a:solidFill>
            <a:srgbClr val="1E364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2" name="Rounded Rectangle 17">
            <a:extLst>
              <a:ext uri="{FF2B5EF4-FFF2-40B4-BE49-F238E27FC236}">
                <a16:creationId xmlns:a16="http://schemas.microsoft.com/office/drawing/2014/main" id="{05B7112A-1278-55DE-0B70-1925DC5094EE}"/>
              </a:ext>
            </a:extLst>
          </p:cNvPr>
          <p:cNvSpPr/>
          <p:nvPr userDrawn="1"/>
        </p:nvSpPr>
        <p:spPr>
          <a:xfrm>
            <a:off x="2313725" y="4892488"/>
            <a:ext cx="2189034" cy="437744"/>
          </a:xfrm>
          <a:prstGeom prst="roundRect">
            <a:avLst>
              <a:gd name="adj" fmla="val 0"/>
            </a:avLst>
          </a:prstGeom>
          <a:solidFill>
            <a:srgbClr val="495D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5" name="Rectangle 24">
            <a:extLst>
              <a:ext uri="{FF2B5EF4-FFF2-40B4-BE49-F238E27FC236}">
                <a16:creationId xmlns:a16="http://schemas.microsoft.com/office/drawing/2014/main" id="{4CA64A28-9D77-2F48-C6B8-5623ADB93E3B}"/>
              </a:ext>
            </a:extLst>
          </p:cNvPr>
          <p:cNvSpPr/>
          <p:nvPr userDrawn="1"/>
        </p:nvSpPr>
        <p:spPr>
          <a:xfrm>
            <a:off x="4834783" y="1916974"/>
            <a:ext cx="2521058" cy="3581400"/>
          </a:xfrm>
          <a:prstGeom prst="rect">
            <a:avLst/>
          </a:prstGeom>
          <a:solidFill>
            <a:srgbClr val="1E364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26" name="Rounded Rectangle 17">
            <a:extLst>
              <a:ext uri="{FF2B5EF4-FFF2-40B4-BE49-F238E27FC236}">
                <a16:creationId xmlns:a16="http://schemas.microsoft.com/office/drawing/2014/main" id="{26C9C914-2BE1-B732-E248-D49C76F73049}"/>
              </a:ext>
            </a:extLst>
          </p:cNvPr>
          <p:cNvSpPr/>
          <p:nvPr userDrawn="1"/>
        </p:nvSpPr>
        <p:spPr>
          <a:xfrm>
            <a:off x="4995357" y="4892488"/>
            <a:ext cx="2228898" cy="437744"/>
          </a:xfrm>
          <a:prstGeom prst="roundRect">
            <a:avLst>
              <a:gd name="adj" fmla="val 0"/>
            </a:avLst>
          </a:prstGeom>
          <a:solidFill>
            <a:srgbClr val="495D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9" name="Rectangle 28">
            <a:extLst>
              <a:ext uri="{FF2B5EF4-FFF2-40B4-BE49-F238E27FC236}">
                <a16:creationId xmlns:a16="http://schemas.microsoft.com/office/drawing/2014/main" id="{A6F1D773-2C25-246E-5B15-D1A999367358}"/>
              </a:ext>
            </a:extLst>
          </p:cNvPr>
          <p:cNvSpPr/>
          <p:nvPr userDrawn="1"/>
        </p:nvSpPr>
        <p:spPr>
          <a:xfrm>
            <a:off x="7516415" y="1916974"/>
            <a:ext cx="2521058" cy="3581400"/>
          </a:xfrm>
          <a:prstGeom prst="rect">
            <a:avLst/>
          </a:prstGeom>
          <a:solidFill>
            <a:srgbClr val="1E364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30" name="Rounded Rectangle 17">
            <a:extLst>
              <a:ext uri="{FF2B5EF4-FFF2-40B4-BE49-F238E27FC236}">
                <a16:creationId xmlns:a16="http://schemas.microsoft.com/office/drawing/2014/main" id="{4AF8735F-C27D-B078-DBBB-416CDBDBDFED}"/>
              </a:ext>
            </a:extLst>
          </p:cNvPr>
          <p:cNvSpPr/>
          <p:nvPr userDrawn="1"/>
        </p:nvSpPr>
        <p:spPr>
          <a:xfrm>
            <a:off x="7676989" y="4892488"/>
            <a:ext cx="2189034" cy="437744"/>
          </a:xfrm>
          <a:prstGeom prst="roundRect">
            <a:avLst>
              <a:gd name="adj" fmla="val 0"/>
            </a:avLst>
          </a:prstGeom>
          <a:solidFill>
            <a:srgbClr val="495D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Text Placeholder 34">
            <a:extLst>
              <a:ext uri="{FF2B5EF4-FFF2-40B4-BE49-F238E27FC236}">
                <a16:creationId xmlns:a16="http://schemas.microsoft.com/office/drawing/2014/main" id="{7F1877D1-1CE0-ACC7-8A07-34E7A7DB0C67}"/>
              </a:ext>
            </a:extLst>
          </p:cNvPr>
          <p:cNvSpPr>
            <a:spLocks noGrp="1"/>
          </p:cNvSpPr>
          <p:nvPr>
            <p:ph type="body" sz="quarter" idx="10" hasCustomPrompt="1"/>
          </p:nvPr>
        </p:nvSpPr>
        <p:spPr>
          <a:xfrm>
            <a:off x="4995357" y="3090863"/>
            <a:ext cx="2189034" cy="1589087"/>
          </a:xfrm>
        </p:spPr>
        <p:txBody>
          <a:bodyPr>
            <a:normAutofit/>
          </a:bodyPr>
          <a:lstStyle>
            <a:lvl1pPr marL="0" indent="0">
              <a:buNone/>
              <a:defRPr sz="1200">
                <a:solidFill>
                  <a:schemeClr val="bg1"/>
                </a:solidFill>
              </a:defRPr>
            </a:lvl1pPr>
          </a:lstStyle>
          <a:p>
            <a:r>
              <a:rPr lang="en-US" noProof="0" dirty="0"/>
              <a:t>Subtitle text</a:t>
            </a:r>
          </a:p>
        </p:txBody>
      </p:sp>
      <p:sp>
        <p:nvSpPr>
          <p:cNvPr id="38" name="Text Placeholder 37">
            <a:extLst>
              <a:ext uri="{FF2B5EF4-FFF2-40B4-BE49-F238E27FC236}">
                <a16:creationId xmlns:a16="http://schemas.microsoft.com/office/drawing/2014/main" id="{122426A5-9BEF-6C95-8268-BB0DD665F9BF}"/>
              </a:ext>
            </a:extLst>
          </p:cNvPr>
          <p:cNvSpPr>
            <a:spLocks noGrp="1"/>
          </p:cNvSpPr>
          <p:nvPr>
            <p:ph type="body" sz="quarter" idx="11" hasCustomPrompt="1"/>
          </p:nvPr>
        </p:nvSpPr>
        <p:spPr>
          <a:xfrm>
            <a:off x="4995357" y="2228850"/>
            <a:ext cx="2189034" cy="731838"/>
          </a:xfrm>
        </p:spPr>
        <p:txBody>
          <a:bodyPr anchor="ctr">
            <a:normAutofit/>
          </a:bodyPr>
          <a:lstStyle>
            <a:lvl1pPr marL="0" indent="0">
              <a:buNone/>
              <a:defRPr sz="3600" b="1">
                <a:solidFill>
                  <a:schemeClr val="bg1"/>
                </a:solidFill>
              </a:defRPr>
            </a:lvl1pPr>
          </a:lstStyle>
          <a:p>
            <a:pPr lvl="0"/>
            <a:r>
              <a:rPr lang="en-US" noProof="0" dirty="0"/>
              <a:t>Title</a:t>
            </a:r>
            <a:endParaRPr lang="es-ES_tradnl" dirty="0"/>
          </a:p>
        </p:txBody>
      </p:sp>
      <p:sp>
        <p:nvSpPr>
          <p:cNvPr id="39" name="Text Placeholder 34">
            <a:extLst>
              <a:ext uri="{FF2B5EF4-FFF2-40B4-BE49-F238E27FC236}">
                <a16:creationId xmlns:a16="http://schemas.microsoft.com/office/drawing/2014/main" id="{F0B68AA1-89AF-B800-1C4F-A30BA7E37315}"/>
              </a:ext>
            </a:extLst>
          </p:cNvPr>
          <p:cNvSpPr>
            <a:spLocks noGrp="1"/>
          </p:cNvSpPr>
          <p:nvPr>
            <p:ph type="body" sz="quarter" idx="12" hasCustomPrompt="1"/>
          </p:nvPr>
        </p:nvSpPr>
        <p:spPr>
          <a:xfrm>
            <a:off x="2313117" y="3090863"/>
            <a:ext cx="2189034" cy="1589087"/>
          </a:xfrm>
        </p:spPr>
        <p:txBody>
          <a:bodyPr>
            <a:normAutofit/>
          </a:bodyPr>
          <a:lstStyle>
            <a:lvl1pPr marL="0" indent="0">
              <a:buNone/>
              <a:defRPr sz="1200">
                <a:solidFill>
                  <a:schemeClr val="bg1"/>
                </a:solidFill>
              </a:defRPr>
            </a:lvl1pPr>
          </a:lstStyle>
          <a:p>
            <a:r>
              <a:rPr lang="en-US" noProof="0" dirty="0"/>
              <a:t>Subtitle text</a:t>
            </a:r>
          </a:p>
        </p:txBody>
      </p:sp>
      <p:sp>
        <p:nvSpPr>
          <p:cNvPr id="40" name="Text Placeholder 37">
            <a:extLst>
              <a:ext uri="{FF2B5EF4-FFF2-40B4-BE49-F238E27FC236}">
                <a16:creationId xmlns:a16="http://schemas.microsoft.com/office/drawing/2014/main" id="{9690E9A5-CD75-8AA6-5B0A-6088145A8931}"/>
              </a:ext>
            </a:extLst>
          </p:cNvPr>
          <p:cNvSpPr>
            <a:spLocks noGrp="1"/>
          </p:cNvSpPr>
          <p:nvPr>
            <p:ph type="body" sz="quarter" idx="13" hasCustomPrompt="1"/>
          </p:nvPr>
        </p:nvSpPr>
        <p:spPr>
          <a:xfrm>
            <a:off x="2313117" y="2228850"/>
            <a:ext cx="2189034" cy="731838"/>
          </a:xfrm>
        </p:spPr>
        <p:txBody>
          <a:bodyPr anchor="ctr">
            <a:normAutofit/>
          </a:bodyPr>
          <a:lstStyle>
            <a:lvl1pPr marL="0" indent="0">
              <a:buNone/>
              <a:defRPr sz="3600" b="1">
                <a:solidFill>
                  <a:schemeClr val="bg1"/>
                </a:solidFill>
              </a:defRPr>
            </a:lvl1pPr>
          </a:lstStyle>
          <a:p>
            <a:pPr lvl="0"/>
            <a:r>
              <a:rPr lang="en-US" noProof="0" dirty="0"/>
              <a:t>Title</a:t>
            </a:r>
            <a:endParaRPr lang="es-ES_tradnl" dirty="0"/>
          </a:p>
        </p:txBody>
      </p:sp>
      <p:sp>
        <p:nvSpPr>
          <p:cNvPr id="41" name="Text Placeholder 34">
            <a:extLst>
              <a:ext uri="{FF2B5EF4-FFF2-40B4-BE49-F238E27FC236}">
                <a16:creationId xmlns:a16="http://schemas.microsoft.com/office/drawing/2014/main" id="{FBFB71E9-8B8B-5948-238E-61096614A100}"/>
              </a:ext>
            </a:extLst>
          </p:cNvPr>
          <p:cNvSpPr>
            <a:spLocks noGrp="1"/>
          </p:cNvSpPr>
          <p:nvPr>
            <p:ph type="body" sz="quarter" idx="14" hasCustomPrompt="1"/>
          </p:nvPr>
        </p:nvSpPr>
        <p:spPr>
          <a:xfrm>
            <a:off x="7645833" y="3090863"/>
            <a:ext cx="2189034" cy="1589087"/>
          </a:xfrm>
        </p:spPr>
        <p:txBody>
          <a:bodyPr>
            <a:normAutofit/>
          </a:bodyPr>
          <a:lstStyle>
            <a:lvl1pPr marL="0" indent="0">
              <a:buNone/>
              <a:defRPr sz="1200">
                <a:solidFill>
                  <a:schemeClr val="bg1"/>
                </a:solidFill>
              </a:defRPr>
            </a:lvl1pPr>
          </a:lstStyle>
          <a:p>
            <a:r>
              <a:rPr lang="en-US" noProof="0" dirty="0"/>
              <a:t>Subtitle text</a:t>
            </a:r>
          </a:p>
        </p:txBody>
      </p:sp>
      <p:sp>
        <p:nvSpPr>
          <p:cNvPr id="42" name="Text Placeholder 37">
            <a:extLst>
              <a:ext uri="{FF2B5EF4-FFF2-40B4-BE49-F238E27FC236}">
                <a16:creationId xmlns:a16="http://schemas.microsoft.com/office/drawing/2014/main" id="{9439C450-8850-7895-1F7F-08A0A4E3B1BC}"/>
              </a:ext>
            </a:extLst>
          </p:cNvPr>
          <p:cNvSpPr>
            <a:spLocks noGrp="1"/>
          </p:cNvSpPr>
          <p:nvPr>
            <p:ph type="body" sz="quarter" idx="15" hasCustomPrompt="1"/>
          </p:nvPr>
        </p:nvSpPr>
        <p:spPr>
          <a:xfrm>
            <a:off x="7645833" y="2228850"/>
            <a:ext cx="2189034" cy="731838"/>
          </a:xfrm>
        </p:spPr>
        <p:txBody>
          <a:bodyPr anchor="ctr">
            <a:normAutofit/>
          </a:bodyPr>
          <a:lstStyle>
            <a:lvl1pPr marL="0" indent="0">
              <a:buNone/>
              <a:defRPr sz="3600" b="1">
                <a:solidFill>
                  <a:schemeClr val="bg1"/>
                </a:solidFill>
              </a:defRPr>
            </a:lvl1pPr>
          </a:lstStyle>
          <a:p>
            <a:pPr lvl="0"/>
            <a:r>
              <a:rPr lang="en-US" noProof="0" dirty="0"/>
              <a:t>Title</a:t>
            </a:r>
            <a:endParaRPr lang="es-ES_tradnl" dirty="0"/>
          </a:p>
        </p:txBody>
      </p:sp>
      <p:sp>
        <p:nvSpPr>
          <p:cNvPr id="43" name="Text Placeholder 37">
            <a:extLst>
              <a:ext uri="{FF2B5EF4-FFF2-40B4-BE49-F238E27FC236}">
                <a16:creationId xmlns:a16="http://schemas.microsoft.com/office/drawing/2014/main" id="{5DE62B0C-59D6-6828-9D0D-3DD8BB5A149E}"/>
              </a:ext>
            </a:extLst>
          </p:cNvPr>
          <p:cNvSpPr>
            <a:spLocks noGrp="1"/>
          </p:cNvSpPr>
          <p:nvPr>
            <p:ph type="body" sz="quarter" idx="16" hasCustomPrompt="1"/>
          </p:nvPr>
        </p:nvSpPr>
        <p:spPr>
          <a:xfrm>
            <a:off x="2313117" y="4884964"/>
            <a:ext cx="2189034" cy="437744"/>
          </a:xfrm>
        </p:spPr>
        <p:txBody>
          <a:bodyPr anchor="ctr">
            <a:normAutofit/>
          </a:bodyPr>
          <a:lstStyle>
            <a:lvl1pPr marL="0" indent="0" algn="ctr">
              <a:buNone/>
              <a:defRPr sz="2000" b="1">
                <a:solidFill>
                  <a:schemeClr val="bg1"/>
                </a:solidFill>
              </a:defRPr>
            </a:lvl1pPr>
          </a:lstStyle>
          <a:p>
            <a:pPr lvl="0"/>
            <a:r>
              <a:rPr lang="en-US" noProof="0" dirty="0"/>
              <a:t>Title</a:t>
            </a:r>
            <a:endParaRPr lang="es-ES_tradnl" dirty="0"/>
          </a:p>
        </p:txBody>
      </p:sp>
      <p:sp>
        <p:nvSpPr>
          <p:cNvPr id="45" name="Text Placeholder 37">
            <a:extLst>
              <a:ext uri="{FF2B5EF4-FFF2-40B4-BE49-F238E27FC236}">
                <a16:creationId xmlns:a16="http://schemas.microsoft.com/office/drawing/2014/main" id="{C8562D46-E4B9-3FAE-E760-2F51B62189B7}"/>
              </a:ext>
            </a:extLst>
          </p:cNvPr>
          <p:cNvSpPr>
            <a:spLocks noGrp="1"/>
          </p:cNvSpPr>
          <p:nvPr>
            <p:ph type="body" sz="quarter" idx="17" hasCustomPrompt="1"/>
          </p:nvPr>
        </p:nvSpPr>
        <p:spPr>
          <a:xfrm>
            <a:off x="5012774" y="4884964"/>
            <a:ext cx="2189034" cy="437744"/>
          </a:xfrm>
        </p:spPr>
        <p:txBody>
          <a:bodyPr anchor="ctr">
            <a:normAutofit/>
          </a:bodyPr>
          <a:lstStyle>
            <a:lvl1pPr marL="0" indent="0" algn="ctr">
              <a:buNone/>
              <a:defRPr sz="2000" b="1">
                <a:solidFill>
                  <a:schemeClr val="bg1"/>
                </a:solidFill>
              </a:defRPr>
            </a:lvl1pPr>
          </a:lstStyle>
          <a:p>
            <a:pPr lvl="0"/>
            <a:r>
              <a:rPr lang="en-US" noProof="0" dirty="0"/>
              <a:t>Title</a:t>
            </a:r>
            <a:endParaRPr lang="es-ES_tradnl" dirty="0"/>
          </a:p>
        </p:txBody>
      </p:sp>
      <p:sp>
        <p:nvSpPr>
          <p:cNvPr id="47" name="Text Placeholder 37">
            <a:extLst>
              <a:ext uri="{FF2B5EF4-FFF2-40B4-BE49-F238E27FC236}">
                <a16:creationId xmlns:a16="http://schemas.microsoft.com/office/drawing/2014/main" id="{EF63AEAE-7A97-D8FE-3AB5-9EF4C98F8765}"/>
              </a:ext>
            </a:extLst>
          </p:cNvPr>
          <p:cNvSpPr>
            <a:spLocks noGrp="1"/>
          </p:cNvSpPr>
          <p:nvPr>
            <p:ph type="body" sz="quarter" idx="18" hasCustomPrompt="1"/>
          </p:nvPr>
        </p:nvSpPr>
        <p:spPr>
          <a:xfrm>
            <a:off x="7654541" y="4884964"/>
            <a:ext cx="2189034" cy="437744"/>
          </a:xfrm>
        </p:spPr>
        <p:txBody>
          <a:bodyPr anchor="ctr">
            <a:normAutofit/>
          </a:bodyPr>
          <a:lstStyle>
            <a:lvl1pPr marL="0" indent="0" algn="ctr">
              <a:buNone/>
              <a:defRPr sz="2000" b="1">
                <a:solidFill>
                  <a:schemeClr val="bg1"/>
                </a:solidFill>
              </a:defRPr>
            </a:lvl1pPr>
          </a:lstStyle>
          <a:p>
            <a:pPr lvl="0"/>
            <a:r>
              <a:rPr lang="en-US" noProof="0" dirty="0"/>
              <a:t>Title</a:t>
            </a:r>
            <a:endParaRPr lang="es-ES_tradnl" dirty="0"/>
          </a:p>
        </p:txBody>
      </p:sp>
    </p:spTree>
    <p:extLst>
      <p:ext uri="{BB962C8B-B14F-4D97-AF65-F5344CB8AC3E}">
        <p14:creationId xmlns:p14="http://schemas.microsoft.com/office/powerpoint/2010/main" val="9655460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8B065C-F82D-6FF4-CF15-B6ABDCD2E541}"/>
              </a:ext>
            </a:extLst>
          </p:cNvPr>
          <p:cNvPicPr>
            <a:picLocks noChangeAspect="1"/>
          </p:cNvPicPr>
          <p:nvPr userDrawn="1"/>
        </p:nvPicPr>
        <p:blipFill>
          <a:blip r:embed="rId3"/>
          <a:srcRect/>
          <a:stretch/>
        </p:blipFill>
        <p:spPr>
          <a:xfrm>
            <a:off x="1" y="773"/>
            <a:ext cx="12190624" cy="6857226"/>
          </a:xfrm>
          <a:prstGeom prst="rect">
            <a:avLst/>
          </a:prstGeom>
        </p:spPr>
      </p:pic>
      <p:sp>
        <p:nvSpPr>
          <p:cNvPr id="2" name="Title 1">
            <a:extLst>
              <a:ext uri="{FF2B5EF4-FFF2-40B4-BE49-F238E27FC236}">
                <a16:creationId xmlns:a16="http://schemas.microsoft.com/office/drawing/2014/main" id="{18AAFDCC-7E6B-9CF2-592A-4662DBF3F83A}"/>
              </a:ext>
            </a:extLst>
          </p:cNvPr>
          <p:cNvSpPr>
            <a:spLocks noGrp="1"/>
          </p:cNvSpPr>
          <p:nvPr>
            <p:ph type="title" hasCustomPrompt="1"/>
          </p:nvPr>
        </p:nvSpPr>
        <p:spPr>
          <a:xfrm>
            <a:off x="996142" y="895782"/>
            <a:ext cx="10267603" cy="518593"/>
          </a:xfrm>
        </p:spPr>
        <p:txBody>
          <a:bodyPr>
            <a:noAutofit/>
          </a:bodyPr>
          <a:lstStyle>
            <a:lvl1pPr>
              <a:defRPr sz="2800">
                <a:solidFill>
                  <a:srgbClr val="1E3645"/>
                </a:solidFill>
              </a:defRPr>
            </a:lvl1pPr>
          </a:lstStyle>
          <a:p>
            <a:r>
              <a:rPr lang="en-US" noProof="0" dirty="0"/>
              <a:t>Title</a:t>
            </a:r>
          </a:p>
        </p:txBody>
      </p:sp>
      <p:sp>
        <p:nvSpPr>
          <p:cNvPr id="13" name="Content Placeholder 12">
            <a:extLst>
              <a:ext uri="{FF2B5EF4-FFF2-40B4-BE49-F238E27FC236}">
                <a16:creationId xmlns:a16="http://schemas.microsoft.com/office/drawing/2014/main" id="{BA746D2F-E1F1-EA2F-707F-970C5CE95869}"/>
              </a:ext>
            </a:extLst>
          </p:cNvPr>
          <p:cNvSpPr>
            <a:spLocks noGrp="1"/>
          </p:cNvSpPr>
          <p:nvPr>
            <p:ph sz="quarter" idx="10" hasCustomPrompt="1"/>
          </p:nvPr>
        </p:nvSpPr>
        <p:spPr>
          <a:xfrm>
            <a:off x="995363" y="1593850"/>
            <a:ext cx="10267950" cy="4432300"/>
          </a:xfrm>
        </p:spPr>
        <p:txBody>
          <a:bodyPr>
            <a:normAutofit/>
          </a:bodyPr>
          <a:lstStyle>
            <a:lvl1pPr marL="0" indent="0">
              <a:buNone/>
              <a:defRPr sz="2000">
                <a:solidFill>
                  <a:srgbClr val="1E3645"/>
                </a:solidFill>
              </a:defRPr>
            </a:lvl1pPr>
            <a:lvl2pPr marL="457200" indent="0">
              <a:buNone/>
              <a:defRPr sz="1800">
                <a:solidFill>
                  <a:srgbClr val="7030A0"/>
                </a:solidFill>
              </a:defRPr>
            </a:lvl2pPr>
            <a:lvl3pPr marL="914400" indent="0">
              <a:buNone/>
              <a:defRPr sz="1600">
                <a:solidFill>
                  <a:srgbClr val="7030A0"/>
                </a:solidFill>
              </a:defRPr>
            </a:lvl3pPr>
            <a:lvl4pPr marL="1371600" indent="0">
              <a:buNone/>
              <a:defRPr sz="1400">
                <a:solidFill>
                  <a:srgbClr val="7030A0"/>
                </a:solidFill>
              </a:defRPr>
            </a:lvl4pPr>
            <a:lvl5pPr marL="1828800" indent="0">
              <a:buNone/>
              <a:defRPr sz="1400">
                <a:solidFill>
                  <a:srgbClr val="7030A0"/>
                </a:solidFill>
              </a:defRPr>
            </a:lvl5pPr>
          </a:lstStyle>
          <a:p>
            <a:pPr lvl="0"/>
            <a:r>
              <a:rPr lang="en-US" dirty="0"/>
              <a:t>Subtitle</a:t>
            </a:r>
            <a:endParaRPr lang="es-ES_tradnl" dirty="0"/>
          </a:p>
        </p:txBody>
      </p:sp>
    </p:spTree>
    <p:extLst>
      <p:ext uri="{BB962C8B-B14F-4D97-AF65-F5344CB8AC3E}">
        <p14:creationId xmlns:p14="http://schemas.microsoft.com/office/powerpoint/2010/main" val="16608145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C57A19-CF3C-1ED9-6C62-82F4DC80311A}"/>
              </a:ext>
            </a:extLst>
          </p:cNvPr>
          <p:cNvPicPr>
            <a:picLocks noChangeAspect="1"/>
          </p:cNvPicPr>
          <p:nvPr userDrawn="1"/>
        </p:nvPicPr>
        <p:blipFill>
          <a:blip r:embed="rId3"/>
          <a:srcRect/>
          <a:stretch/>
        </p:blipFill>
        <p:spPr>
          <a:xfrm>
            <a:off x="1376" y="0"/>
            <a:ext cx="12190624" cy="6857226"/>
          </a:xfrm>
          <a:prstGeom prst="rect">
            <a:avLst/>
          </a:prstGeom>
        </p:spPr>
      </p:pic>
      <p:pic>
        <p:nvPicPr>
          <p:cNvPr id="9" name="Graphic 8">
            <a:extLst>
              <a:ext uri="{FF2B5EF4-FFF2-40B4-BE49-F238E27FC236}">
                <a16:creationId xmlns:a16="http://schemas.microsoft.com/office/drawing/2014/main" id="{E7C368CB-9491-1F03-2A00-C59EABAF37D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327479" y="253910"/>
            <a:ext cx="620682" cy="255245"/>
          </a:xfrm>
          <a:prstGeom prst="rect">
            <a:avLst/>
          </a:prstGeom>
        </p:spPr>
      </p:pic>
      <p:sp>
        <p:nvSpPr>
          <p:cNvPr id="7" name="Picture Placeholder 9">
            <a:extLst>
              <a:ext uri="{FF2B5EF4-FFF2-40B4-BE49-F238E27FC236}">
                <a16:creationId xmlns:a16="http://schemas.microsoft.com/office/drawing/2014/main" id="{064C2F73-368D-2D3D-B089-794BF1356B1A}"/>
              </a:ext>
            </a:extLst>
          </p:cNvPr>
          <p:cNvSpPr>
            <a:spLocks noGrp="1"/>
          </p:cNvSpPr>
          <p:nvPr>
            <p:ph type="pic" sz="quarter" idx="11"/>
          </p:nvPr>
        </p:nvSpPr>
        <p:spPr>
          <a:xfrm>
            <a:off x="760421" y="2465376"/>
            <a:ext cx="2532161" cy="2381121"/>
          </a:xfrm>
          <a:solidFill>
            <a:schemeClr val="tx1">
              <a:lumMod val="10000"/>
              <a:lumOff val="90000"/>
            </a:schemeClr>
          </a:solidFill>
        </p:spPr>
        <p:txBody>
          <a:bodyPr anchor="ctr">
            <a:normAutofit/>
          </a:bodyPr>
          <a:lstStyle>
            <a:lvl1pPr marL="0" indent="0" algn="ctr">
              <a:buNone/>
              <a:defRPr sz="2000">
                <a:solidFill>
                  <a:schemeClr val="accent1">
                    <a:lumMod val="20000"/>
                    <a:lumOff val="80000"/>
                  </a:schemeClr>
                </a:solidFill>
              </a:defRPr>
            </a:lvl1pPr>
          </a:lstStyle>
          <a:p>
            <a:endParaRPr lang="en-US"/>
          </a:p>
        </p:txBody>
      </p:sp>
      <p:sp>
        <p:nvSpPr>
          <p:cNvPr id="8" name="Picture Placeholder 9">
            <a:extLst>
              <a:ext uri="{FF2B5EF4-FFF2-40B4-BE49-F238E27FC236}">
                <a16:creationId xmlns:a16="http://schemas.microsoft.com/office/drawing/2014/main" id="{8A891703-A7D1-0317-9BD2-D38AA901EFF1}"/>
              </a:ext>
            </a:extLst>
          </p:cNvPr>
          <p:cNvSpPr>
            <a:spLocks noGrp="1"/>
          </p:cNvSpPr>
          <p:nvPr>
            <p:ph type="pic" sz="quarter" idx="13"/>
          </p:nvPr>
        </p:nvSpPr>
        <p:spPr>
          <a:xfrm>
            <a:off x="3487292" y="2465376"/>
            <a:ext cx="2532161" cy="2381121"/>
          </a:xfrm>
          <a:solidFill>
            <a:schemeClr val="tx1">
              <a:lumMod val="10000"/>
              <a:lumOff val="90000"/>
            </a:schemeClr>
          </a:solidFill>
        </p:spPr>
        <p:txBody>
          <a:bodyPr anchor="ctr">
            <a:normAutofit/>
          </a:bodyPr>
          <a:lstStyle>
            <a:lvl1pPr marL="0" indent="0" algn="ctr">
              <a:buNone/>
              <a:defRPr sz="2000">
                <a:solidFill>
                  <a:schemeClr val="accent1">
                    <a:lumMod val="20000"/>
                    <a:lumOff val="80000"/>
                  </a:schemeClr>
                </a:solidFill>
              </a:defRPr>
            </a:lvl1pPr>
          </a:lstStyle>
          <a:p>
            <a:endParaRPr lang="en-US"/>
          </a:p>
        </p:txBody>
      </p:sp>
      <p:sp>
        <p:nvSpPr>
          <p:cNvPr id="10" name="Picture Placeholder 9">
            <a:extLst>
              <a:ext uri="{FF2B5EF4-FFF2-40B4-BE49-F238E27FC236}">
                <a16:creationId xmlns:a16="http://schemas.microsoft.com/office/drawing/2014/main" id="{DC12BFDF-3096-64AC-F656-282910F2C1A6}"/>
              </a:ext>
            </a:extLst>
          </p:cNvPr>
          <p:cNvSpPr>
            <a:spLocks noGrp="1"/>
          </p:cNvSpPr>
          <p:nvPr>
            <p:ph type="pic" sz="quarter" idx="14"/>
          </p:nvPr>
        </p:nvSpPr>
        <p:spPr>
          <a:xfrm>
            <a:off x="6203062" y="2465376"/>
            <a:ext cx="2532161" cy="2381121"/>
          </a:xfrm>
          <a:solidFill>
            <a:schemeClr val="tx1">
              <a:lumMod val="10000"/>
              <a:lumOff val="90000"/>
            </a:schemeClr>
          </a:solidFill>
        </p:spPr>
        <p:txBody>
          <a:bodyPr anchor="ctr">
            <a:normAutofit/>
          </a:bodyPr>
          <a:lstStyle>
            <a:lvl1pPr marL="0" indent="0" algn="ctr">
              <a:buNone/>
              <a:defRPr sz="2000">
                <a:solidFill>
                  <a:schemeClr val="accent1">
                    <a:lumMod val="20000"/>
                    <a:lumOff val="80000"/>
                  </a:schemeClr>
                </a:solidFill>
              </a:defRPr>
            </a:lvl1pPr>
          </a:lstStyle>
          <a:p>
            <a:endParaRPr lang="en-US"/>
          </a:p>
        </p:txBody>
      </p:sp>
      <p:sp>
        <p:nvSpPr>
          <p:cNvPr id="11" name="Picture Placeholder 9">
            <a:extLst>
              <a:ext uri="{FF2B5EF4-FFF2-40B4-BE49-F238E27FC236}">
                <a16:creationId xmlns:a16="http://schemas.microsoft.com/office/drawing/2014/main" id="{BD12BCCE-E355-AA3F-877E-B7A6CE695050}"/>
              </a:ext>
            </a:extLst>
          </p:cNvPr>
          <p:cNvSpPr>
            <a:spLocks noGrp="1"/>
          </p:cNvSpPr>
          <p:nvPr>
            <p:ph type="pic" sz="quarter" idx="15"/>
          </p:nvPr>
        </p:nvSpPr>
        <p:spPr>
          <a:xfrm>
            <a:off x="8902785" y="2465376"/>
            <a:ext cx="2532161" cy="2381121"/>
          </a:xfrm>
          <a:solidFill>
            <a:schemeClr val="tx1">
              <a:lumMod val="10000"/>
              <a:lumOff val="90000"/>
            </a:schemeClr>
          </a:solidFill>
        </p:spPr>
        <p:txBody>
          <a:bodyPr anchor="ctr">
            <a:normAutofit/>
          </a:bodyPr>
          <a:lstStyle>
            <a:lvl1pPr marL="0" indent="0" algn="ctr">
              <a:buNone/>
              <a:defRPr sz="2000">
                <a:solidFill>
                  <a:schemeClr val="accent1">
                    <a:lumMod val="20000"/>
                    <a:lumOff val="80000"/>
                  </a:schemeClr>
                </a:solidFill>
              </a:defRPr>
            </a:lvl1pPr>
          </a:lstStyle>
          <a:p>
            <a:endParaRPr lang="en-US"/>
          </a:p>
        </p:txBody>
      </p:sp>
      <p:sp>
        <p:nvSpPr>
          <p:cNvPr id="12" name="Subtitle 2">
            <a:extLst>
              <a:ext uri="{FF2B5EF4-FFF2-40B4-BE49-F238E27FC236}">
                <a16:creationId xmlns:a16="http://schemas.microsoft.com/office/drawing/2014/main" id="{2441B80E-3B57-8C45-C85C-9A10430D0A8C}"/>
              </a:ext>
            </a:extLst>
          </p:cNvPr>
          <p:cNvSpPr>
            <a:spLocks noGrp="1"/>
          </p:cNvSpPr>
          <p:nvPr>
            <p:ph type="subTitle" idx="1" hasCustomPrompt="1"/>
          </p:nvPr>
        </p:nvSpPr>
        <p:spPr>
          <a:xfrm>
            <a:off x="777422" y="4931148"/>
            <a:ext cx="2515160" cy="1129360"/>
          </a:xfrm>
        </p:spPr>
        <p:txBody>
          <a:bodyPr>
            <a:normAutofit/>
          </a:bodyPr>
          <a:lstStyle>
            <a:lvl1pPr marL="0" indent="0" algn="l">
              <a:buNone/>
              <a:defRPr sz="1800" b="0" i="0">
                <a:solidFill>
                  <a:srgbClr val="1E3645"/>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Subtitle text</a:t>
            </a:r>
          </a:p>
        </p:txBody>
      </p:sp>
      <p:sp>
        <p:nvSpPr>
          <p:cNvPr id="25" name="Title 24">
            <a:extLst>
              <a:ext uri="{FF2B5EF4-FFF2-40B4-BE49-F238E27FC236}">
                <a16:creationId xmlns:a16="http://schemas.microsoft.com/office/drawing/2014/main" id="{1C217EB8-4FB2-D70F-BA3D-F693953B5ED4}"/>
              </a:ext>
            </a:extLst>
          </p:cNvPr>
          <p:cNvSpPr>
            <a:spLocks noGrp="1"/>
          </p:cNvSpPr>
          <p:nvPr>
            <p:ph type="title"/>
          </p:nvPr>
        </p:nvSpPr>
        <p:spPr>
          <a:xfrm>
            <a:off x="761653" y="1399958"/>
            <a:ext cx="10515600" cy="1325563"/>
          </a:xfrm>
        </p:spPr>
        <p:txBody>
          <a:bodyPr/>
          <a:lstStyle>
            <a:lvl1pPr>
              <a:defRPr>
                <a:solidFill>
                  <a:srgbClr val="1E3645"/>
                </a:solidFill>
              </a:defRPr>
            </a:lvl1pPr>
          </a:lstStyle>
          <a:p>
            <a:r>
              <a:rPr lang="en-US" dirty="0"/>
              <a:t>Click to edit Master title style</a:t>
            </a:r>
            <a:endParaRPr lang="es-ES_tradnl" dirty="0"/>
          </a:p>
        </p:txBody>
      </p:sp>
      <p:sp>
        <p:nvSpPr>
          <p:cNvPr id="27" name="Text Placeholder 26">
            <a:extLst>
              <a:ext uri="{FF2B5EF4-FFF2-40B4-BE49-F238E27FC236}">
                <a16:creationId xmlns:a16="http://schemas.microsoft.com/office/drawing/2014/main" id="{9195EC86-9732-178D-75F1-3B72B57EB6F0}"/>
              </a:ext>
            </a:extLst>
          </p:cNvPr>
          <p:cNvSpPr>
            <a:spLocks noGrp="1"/>
          </p:cNvSpPr>
          <p:nvPr>
            <p:ph type="body" sz="quarter" idx="16" hasCustomPrompt="1"/>
          </p:nvPr>
        </p:nvSpPr>
        <p:spPr>
          <a:xfrm>
            <a:off x="3487738" y="4931104"/>
            <a:ext cx="2532062" cy="1128712"/>
          </a:xfrm>
        </p:spPr>
        <p:txBody>
          <a:bodyPr/>
          <a:lstStyle>
            <a:lvl1pPr marL="0" indent="0">
              <a:buNone/>
              <a:defRPr sz="1800">
                <a:solidFill>
                  <a:srgbClr val="1E3645"/>
                </a:solidFill>
              </a:defRPr>
            </a:lvl1pPr>
          </a:lstStyle>
          <a:p>
            <a:r>
              <a:rPr lang="en-US" noProof="0" dirty="0"/>
              <a:t>Subtitle text</a:t>
            </a:r>
          </a:p>
        </p:txBody>
      </p:sp>
      <p:sp>
        <p:nvSpPr>
          <p:cNvPr id="28" name="Text Placeholder 26">
            <a:extLst>
              <a:ext uri="{FF2B5EF4-FFF2-40B4-BE49-F238E27FC236}">
                <a16:creationId xmlns:a16="http://schemas.microsoft.com/office/drawing/2014/main" id="{27D9E553-F588-4F53-AB01-BFE817155B87}"/>
              </a:ext>
            </a:extLst>
          </p:cNvPr>
          <p:cNvSpPr>
            <a:spLocks noGrp="1"/>
          </p:cNvSpPr>
          <p:nvPr>
            <p:ph type="body" sz="quarter" idx="17" hasCustomPrompt="1"/>
          </p:nvPr>
        </p:nvSpPr>
        <p:spPr>
          <a:xfrm>
            <a:off x="6222131" y="4941888"/>
            <a:ext cx="2532161" cy="1128712"/>
          </a:xfrm>
        </p:spPr>
        <p:txBody>
          <a:bodyPr/>
          <a:lstStyle>
            <a:lvl1pPr marL="0" indent="0">
              <a:buNone/>
              <a:defRPr sz="1800">
                <a:solidFill>
                  <a:srgbClr val="1E3645"/>
                </a:solidFill>
              </a:defRPr>
            </a:lvl1pPr>
          </a:lstStyle>
          <a:p>
            <a:r>
              <a:rPr lang="en-US" noProof="0" dirty="0"/>
              <a:t>Subtitle text</a:t>
            </a:r>
          </a:p>
        </p:txBody>
      </p:sp>
      <p:sp>
        <p:nvSpPr>
          <p:cNvPr id="29" name="Text Placeholder 26">
            <a:extLst>
              <a:ext uri="{FF2B5EF4-FFF2-40B4-BE49-F238E27FC236}">
                <a16:creationId xmlns:a16="http://schemas.microsoft.com/office/drawing/2014/main" id="{60FABF8B-431F-F81B-C04C-638367C34507}"/>
              </a:ext>
            </a:extLst>
          </p:cNvPr>
          <p:cNvSpPr>
            <a:spLocks noGrp="1"/>
          </p:cNvSpPr>
          <p:nvPr>
            <p:ph type="body" sz="quarter" idx="18" hasCustomPrompt="1"/>
          </p:nvPr>
        </p:nvSpPr>
        <p:spPr>
          <a:xfrm>
            <a:off x="8913079" y="4941888"/>
            <a:ext cx="2532161" cy="1128712"/>
          </a:xfrm>
        </p:spPr>
        <p:txBody>
          <a:bodyPr/>
          <a:lstStyle>
            <a:lvl1pPr marL="0" indent="0">
              <a:buNone/>
              <a:defRPr sz="1800">
                <a:solidFill>
                  <a:srgbClr val="1E3645"/>
                </a:solidFill>
              </a:defRPr>
            </a:lvl1pPr>
          </a:lstStyle>
          <a:p>
            <a:r>
              <a:rPr lang="en-US" noProof="0" dirty="0"/>
              <a:t>Subtitle text</a:t>
            </a:r>
          </a:p>
        </p:txBody>
      </p:sp>
    </p:spTree>
    <p:extLst>
      <p:ext uri="{BB962C8B-B14F-4D97-AF65-F5344CB8AC3E}">
        <p14:creationId xmlns:p14="http://schemas.microsoft.com/office/powerpoint/2010/main" val="40326069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53EA25-F417-79A4-BC2E-C455D7A17149}"/>
              </a:ext>
            </a:extLst>
          </p:cNvPr>
          <p:cNvPicPr>
            <a:picLocks noChangeAspect="1"/>
          </p:cNvPicPr>
          <p:nvPr userDrawn="1"/>
        </p:nvPicPr>
        <p:blipFill>
          <a:blip r:embed="rId2"/>
          <a:srcRect/>
          <a:stretch/>
        </p:blipFill>
        <p:spPr>
          <a:xfrm>
            <a:off x="0" y="774"/>
            <a:ext cx="12190624" cy="6857226"/>
          </a:xfrm>
          <a:prstGeom prst="rect">
            <a:avLst/>
          </a:prstGeom>
        </p:spPr>
      </p:pic>
      <p:pic>
        <p:nvPicPr>
          <p:cNvPr id="4" name="Graphic 3">
            <a:extLst>
              <a:ext uri="{FF2B5EF4-FFF2-40B4-BE49-F238E27FC236}">
                <a16:creationId xmlns:a16="http://schemas.microsoft.com/office/drawing/2014/main" id="{95BD8BFC-A38D-DB3A-4D19-4789984C1F0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57905" y="6277024"/>
            <a:ext cx="620682" cy="255245"/>
          </a:xfrm>
          <a:prstGeom prst="rect">
            <a:avLst/>
          </a:prstGeom>
        </p:spPr>
      </p:pic>
      <p:sp>
        <p:nvSpPr>
          <p:cNvPr id="2" name="Title 1">
            <a:extLst>
              <a:ext uri="{FF2B5EF4-FFF2-40B4-BE49-F238E27FC236}">
                <a16:creationId xmlns:a16="http://schemas.microsoft.com/office/drawing/2014/main" id="{7BC4D2F8-8226-599C-43CA-1A22BA26245C}"/>
              </a:ext>
            </a:extLst>
          </p:cNvPr>
          <p:cNvSpPr>
            <a:spLocks noGrp="1"/>
          </p:cNvSpPr>
          <p:nvPr>
            <p:ph type="ctrTitle" hasCustomPrompt="1"/>
          </p:nvPr>
        </p:nvSpPr>
        <p:spPr>
          <a:xfrm>
            <a:off x="3381094" y="3095495"/>
            <a:ext cx="5429812" cy="667010"/>
          </a:xfrm>
        </p:spPr>
        <p:txBody>
          <a:bodyPr anchor="b">
            <a:normAutofit/>
          </a:bodyPr>
          <a:lstStyle>
            <a:lvl1pPr algn="ctr">
              <a:defRPr sz="3600">
                <a:solidFill>
                  <a:schemeClr val="bg1"/>
                </a:solidFill>
              </a:defRPr>
            </a:lvl1pPr>
          </a:lstStyle>
          <a:p>
            <a:r>
              <a:rPr lang="en-US" noProof="0" dirty="0"/>
              <a:t>Headline Slide</a:t>
            </a:r>
          </a:p>
        </p:txBody>
      </p:sp>
    </p:spTree>
    <p:extLst>
      <p:ext uri="{BB962C8B-B14F-4D97-AF65-F5344CB8AC3E}">
        <p14:creationId xmlns:p14="http://schemas.microsoft.com/office/powerpoint/2010/main" val="23072300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1A8896-DAE9-8EFD-9E2D-EF9C79F66BA5}"/>
              </a:ext>
            </a:extLst>
          </p:cNvPr>
          <p:cNvSpPr>
            <a:spLocks noGrp="1"/>
          </p:cNvSpPr>
          <p:nvPr>
            <p:ph type="title"/>
          </p:nvPr>
        </p:nvSpPr>
        <p:spPr>
          <a:xfrm>
            <a:off x="838200" y="365125"/>
            <a:ext cx="10515600" cy="1325563"/>
          </a:xfrm>
          <a:prstGeom prst="rect">
            <a:avLst/>
          </a:prstGeom>
        </p:spPr>
        <p:txBody>
          <a:bodyPr vert="horz" lIns="90000" tIns="45720" rIns="91440" bIns="45720" rtlCol="0" anchor="ctr">
            <a:normAutofit/>
          </a:bodyPr>
          <a:lstStyle/>
          <a:p>
            <a:r>
              <a:rPr lang="en-US" noProof="0"/>
              <a:t>Haz clic para modificar el estilo de título del patrón</a:t>
            </a:r>
          </a:p>
        </p:txBody>
      </p:sp>
      <p:sp>
        <p:nvSpPr>
          <p:cNvPr id="3" name="Text Placeholder 2">
            <a:extLst>
              <a:ext uri="{FF2B5EF4-FFF2-40B4-BE49-F238E27FC236}">
                <a16:creationId xmlns:a16="http://schemas.microsoft.com/office/drawing/2014/main" id="{41F8A412-629F-41C3-1374-A479BAFF96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Haga clic para modificar los estilos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Tree>
    <p:extLst>
      <p:ext uri="{BB962C8B-B14F-4D97-AF65-F5344CB8AC3E}">
        <p14:creationId xmlns:p14="http://schemas.microsoft.com/office/powerpoint/2010/main" val="672804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5" r:id="rId3"/>
    <p:sldLayoutId id="2147483667" r:id="rId4"/>
    <p:sldLayoutId id="2147483673" r:id="rId5"/>
    <p:sldLayoutId id="2147483656" r:id="rId6"/>
    <p:sldLayoutId id="2147483671" r:id="rId7"/>
    <p:sldLayoutId id="2147483674" r:id="rId8"/>
  </p:sldLayoutIdLst>
  <p:txStyles>
    <p:titleStyle>
      <a:lvl1pPr algn="l" defTabSz="914400" rtl="0" eaLnBrk="1" latinLnBrk="0" hangingPunct="1">
        <a:lnSpc>
          <a:spcPct val="90000"/>
        </a:lnSpc>
        <a:spcBef>
          <a:spcPct val="0"/>
        </a:spcBef>
        <a:buNone/>
        <a:defRPr sz="4400" b="1"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cs.djangoproject.com/en/4.2/topics/templates/"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cs.djangoproject.com/en/4.2/ref/class-based-views/generic-display/" TargetMode="Externa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ocs.djangoproject.com/en/4.2/ref/contrib/admin/" TargetMode="Externa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hyperlink" Target="https://docs.djangoproject.com/en/4.2/topics/auth/"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hyperlink" Target="https://www.djangoproject.com/"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ocs.djangoproject.com/en/4.2/topics/db/models/"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428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n-US" b="1" i="0" dirty="0" err="1">
                <a:effectLst/>
                <a:latin typeface="Söhne"/>
              </a:rPr>
              <a:t>Migraciones</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r>
              <a:rPr lang="es-CO" sz="2400" dirty="0"/>
              <a:t>Las migraciones son la forma de Django de propagar los cambios que haces en tus modelos (como agregar un campo, eliminar un modelo, etc.) en el esquema de la base de datos</a:t>
            </a:r>
          </a:p>
          <a:p>
            <a:endParaRPr lang="es-CO" sz="2400" dirty="0"/>
          </a:p>
          <a:p>
            <a:r>
              <a:rPr lang="es-CO" sz="2400" dirty="0"/>
              <a:t>Django realiza un seguimiento de las migraciones y las aplica en el orden correcto</a:t>
            </a:r>
          </a:p>
          <a:p>
            <a:endParaRPr lang="es-CO" sz="2400" dirty="0"/>
          </a:p>
          <a:p>
            <a:r>
              <a:rPr lang="es-CO" sz="2400" dirty="0"/>
              <a:t>Puedes crear una migración con </a:t>
            </a:r>
            <a:r>
              <a:rPr lang="es-CO" sz="2400" b="1" dirty="0" err="1"/>
              <a:t>python</a:t>
            </a:r>
            <a:r>
              <a:rPr lang="es-CO" sz="2400" b="1" dirty="0"/>
              <a:t> manage.py </a:t>
            </a:r>
            <a:r>
              <a:rPr lang="es-CO" sz="2400" b="1" dirty="0" err="1"/>
              <a:t>makemigrations</a:t>
            </a:r>
            <a:r>
              <a:rPr lang="es-CO" sz="2400" dirty="0"/>
              <a:t> y aplicarla con </a:t>
            </a:r>
            <a:r>
              <a:rPr lang="es-CO" sz="2400" b="1" dirty="0" err="1"/>
              <a:t>python</a:t>
            </a:r>
            <a:r>
              <a:rPr lang="es-CO" sz="2400" b="1" dirty="0"/>
              <a:t> manage.py </a:t>
            </a:r>
            <a:r>
              <a:rPr lang="es-CO" sz="2400" b="1" dirty="0" err="1"/>
              <a:t>migrate</a:t>
            </a:r>
            <a:endParaRPr lang="es-ES_tradnl" sz="2400" b="1" dirty="0"/>
          </a:p>
        </p:txBody>
      </p:sp>
    </p:spTree>
    <p:extLst>
      <p:ext uri="{BB962C8B-B14F-4D97-AF65-F5344CB8AC3E}">
        <p14:creationId xmlns:p14="http://schemas.microsoft.com/office/powerpoint/2010/main" val="4095500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n-US" b="1" i="0" dirty="0">
                <a:effectLst/>
                <a:latin typeface="Söhne"/>
              </a:rPr>
              <a:t>Vista y URL</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r>
              <a:rPr lang="es-CO" sz="1800" dirty="0"/>
              <a:t>Las vistas son funciones de Python que reciben una solicitud web y devuelven una respuesta web</a:t>
            </a:r>
          </a:p>
          <a:p>
            <a:r>
              <a:rPr lang="es-CO" sz="1800" dirty="0"/>
              <a:t>Cada vista recibe al menos un argumento, un objeto </a:t>
            </a:r>
            <a:r>
              <a:rPr lang="es-CO" sz="1800" dirty="0" err="1"/>
              <a:t>HttpRequest</a:t>
            </a:r>
            <a:endParaRPr lang="es-CO" sz="1800" dirty="0"/>
          </a:p>
          <a:p>
            <a:r>
              <a:rPr lang="es-CO" sz="1800" dirty="0"/>
              <a:t>Las </a:t>
            </a:r>
            <a:r>
              <a:rPr lang="es-CO" sz="1800" dirty="0" err="1"/>
              <a:t>URLs</a:t>
            </a:r>
            <a:r>
              <a:rPr lang="es-CO" sz="1800" dirty="0"/>
              <a:t> en Django se diseñan para ser fácilmente legibles y recordables. Se definen en el archivo urls.py</a:t>
            </a:r>
          </a:p>
          <a:p>
            <a:r>
              <a:rPr lang="es-CO" sz="1800" dirty="0"/>
              <a:t>Un ejemplo de vista puede ser el siguiente:</a:t>
            </a:r>
            <a:endParaRPr lang="es-ES_tradnl" sz="1800" dirty="0"/>
          </a:p>
        </p:txBody>
      </p:sp>
      <p:pic>
        <p:nvPicPr>
          <p:cNvPr id="5" name="Picture 4">
            <a:extLst>
              <a:ext uri="{FF2B5EF4-FFF2-40B4-BE49-F238E27FC236}">
                <a16:creationId xmlns:a16="http://schemas.microsoft.com/office/drawing/2014/main" id="{378BD325-FFB0-10F1-A0E1-E11F420C4C0E}"/>
              </a:ext>
            </a:extLst>
          </p:cNvPr>
          <p:cNvPicPr>
            <a:picLocks noChangeAspect="1"/>
          </p:cNvPicPr>
          <p:nvPr/>
        </p:nvPicPr>
        <p:blipFill>
          <a:blip r:embed="rId2"/>
          <a:stretch>
            <a:fillRect/>
          </a:stretch>
        </p:blipFill>
        <p:spPr>
          <a:xfrm>
            <a:off x="1099306" y="3647436"/>
            <a:ext cx="4558928" cy="1050444"/>
          </a:xfrm>
          <a:prstGeom prst="rect">
            <a:avLst/>
          </a:prstGeom>
        </p:spPr>
      </p:pic>
      <p:pic>
        <p:nvPicPr>
          <p:cNvPr id="7" name="Picture 6">
            <a:extLst>
              <a:ext uri="{FF2B5EF4-FFF2-40B4-BE49-F238E27FC236}">
                <a16:creationId xmlns:a16="http://schemas.microsoft.com/office/drawing/2014/main" id="{258AEB61-5EC9-4543-FA1A-DAAE97642300}"/>
              </a:ext>
            </a:extLst>
          </p:cNvPr>
          <p:cNvPicPr>
            <a:picLocks noChangeAspect="1"/>
          </p:cNvPicPr>
          <p:nvPr/>
        </p:nvPicPr>
        <p:blipFill>
          <a:blip r:embed="rId3"/>
          <a:stretch>
            <a:fillRect/>
          </a:stretch>
        </p:blipFill>
        <p:spPr>
          <a:xfrm>
            <a:off x="1099306" y="4810904"/>
            <a:ext cx="4558928" cy="1215246"/>
          </a:xfrm>
          <a:prstGeom prst="rect">
            <a:avLst/>
          </a:prstGeom>
        </p:spPr>
      </p:pic>
    </p:spTree>
    <p:extLst>
      <p:ext uri="{BB962C8B-B14F-4D97-AF65-F5344CB8AC3E}">
        <p14:creationId xmlns:p14="http://schemas.microsoft.com/office/powerpoint/2010/main" val="4274136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n-US" b="1" i="0" dirty="0">
                <a:effectLst/>
                <a:latin typeface="Söhne"/>
              </a:rPr>
              <a:t>Templates y </a:t>
            </a:r>
            <a:r>
              <a:rPr lang="en-US" b="1" i="0" dirty="0" err="1">
                <a:effectLst/>
                <a:latin typeface="Söhne"/>
              </a:rPr>
              <a:t>Archivos</a:t>
            </a:r>
            <a:r>
              <a:rPr lang="en-US" b="1" i="0" dirty="0">
                <a:effectLst/>
                <a:latin typeface="Söhne"/>
              </a:rPr>
              <a:t> </a:t>
            </a:r>
            <a:r>
              <a:rPr lang="en-US" b="1" i="0" dirty="0" err="1">
                <a:effectLst/>
                <a:latin typeface="Söhne"/>
              </a:rPr>
              <a:t>Estáticos</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r>
              <a:rPr lang="es-CO" sz="2400" dirty="0"/>
              <a:t>Los templates son archivos HTML que contienen lenguaje de plantillas de Django. Permiten generar HTML dinámico que puede cambiar con el contexto.</a:t>
            </a:r>
          </a:p>
          <a:p>
            <a:r>
              <a:rPr lang="es-CO" sz="2400" dirty="0"/>
              <a:t>Por ejemplo, un </a:t>
            </a:r>
            <a:r>
              <a:rPr lang="es-CO" sz="2400" dirty="0" err="1"/>
              <a:t>template</a:t>
            </a:r>
            <a:r>
              <a:rPr lang="es-CO" sz="2400" dirty="0"/>
              <a:t> simple para mostrar una lista de libros podría ser:</a:t>
            </a:r>
            <a:endParaRPr lang="es-ES_tradnl" sz="2400" dirty="0"/>
          </a:p>
        </p:txBody>
      </p:sp>
      <p:pic>
        <p:nvPicPr>
          <p:cNvPr id="5" name="Picture 4">
            <a:extLst>
              <a:ext uri="{FF2B5EF4-FFF2-40B4-BE49-F238E27FC236}">
                <a16:creationId xmlns:a16="http://schemas.microsoft.com/office/drawing/2014/main" id="{CF66B6B1-51F7-808E-7BEC-39012FFAD8D1}"/>
              </a:ext>
            </a:extLst>
          </p:cNvPr>
          <p:cNvPicPr>
            <a:picLocks noChangeAspect="1"/>
          </p:cNvPicPr>
          <p:nvPr/>
        </p:nvPicPr>
        <p:blipFill>
          <a:blip r:embed="rId2"/>
          <a:stretch>
            <a:fillRect/>
          </a:stretch>
        </p:blipFill>
        <p:spPr>
          <a:xfrm>
            <a:off x="1123119" y="3582423"/>
            <a:ext cx="4578436" cy="2253781"/>
          </a:xfrm>
          <a:prstGeom prst="rect">
            <a:avLst/>
          </a:prstGeom>
        </p:spPr>
      </p:pic>
    </p:spTree>
    <p:extLst>
      <p:ext uri="{BB962C8B-B14F-4D97-AF65-F5344CB8AC3E}">
        <p14:creationId xmlns:p14="http://schemas.microsoft.com/office/powerpoint/2010/main" val="1862534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a:xfrm>
            <a:off x="995363" y="1067823"/>
            <a:ext cx="10267950" cy="4958327"/>
          </a:xfrm>
        </p:spPr>
        <p:txBody>
          <a:bodyPr>
            <a:normAutofit/>
          </a:bodyPr>
          <a:lstStyle/>
          <a:p>
            <a:r>
              <a:rPr lang="es-CO" sz="1800" dirty="0"/>
              <a:t>Aquí, {% </a:t>
            </a:r>
            <a:r>
              <a:rPr lang="es-CO" sz="1800" dirty="0" err="1"/>
              <a:t>for</a:t>
            </a:r>
            <a:r>
              <a:rPr lang="es-CO" sz="1800" dirty="0"/>
              <a:t> libro in libros %} y {% </a:t>
            </a:r>
            <a:r>
              <a:rPr lang="es-CO" sz="1800" dirty="0" err="1"/>
              <a:t>endfor</a:t>
            </a:r>
            <a:r>
              <a:rPr lang="es-CO" sz="1800" dirty="0"/>
              <a:t> %} son parte de la sintaxis del lenguaje de plantillas de Django, que permite la inserción de código Python en los archivos HTML. {{ </a:t>
            </a:r>
            <a:r>
              <a:rPr lang="es-CO" sz="1800" dirty="0" err="1"/>
              <a:t>libro.titulo</a:t>
            </a:r>
            <a:r>
              <a:rPr lang="es-CO" sz="1800" dirty="0"/>
              <a:t> }} y {{ </a:t>
            </a:r>
            <a:r>
              <a:rPr lang="es-CO" sz="1800" dirty="0" err="1"/>
              <a:t>libro.autor</a:t>
            </a:r>
            <a:r>
              <a:rPr lang="es-CO" sz="1800" dirty="0"/>
              <a:t> }} son variables que Django reemplaza con los valores reales cuando renderiza el </a:t>
            </a:r>
            <a:r>
              <a:rPr lang="es-CO" sz="1800" dirty="0" err="1"/>
              <a:t>template</a:t>
            </a:r>
            <a:endParaRPr lang="es-CO" sz="1800" dirty="0"/>
          </a:p>
          <a:p>
            <a:r>
              <a:rPr lang="en-US" sz="1600" dirty="0">
                <a:hlinkClick r:id="rId2"/>
              </a:rPr>
              <a:t>Templates | Django documentation | Django (djangoproject.com)</a:t>
            </a:r>
            <a:endParaRPr lang="es-CO" sz="1800" dirty="0"/>
          </a:p>
          <a:p>
            <a:r>
              <a:rPr lang="es-CO" sz="1800" dirty="0"/>
              <a:t>Los archivos estáticos son todas tus imágenes, archivos CSS y JavaScript. Se sirven en su estado original a los usuarios</a:t>
            </a:r>
          </a:p>
          <a:p>
            <a:r>
              <a:rPr lang="es-CO" sz="1800" dirty="0"/>
              <a:t>Por ejemplo, podríamos tener un archivo CSS para dar estilo a nuestra lista de libros:</a:t>
            </a:r>
          </a:p>
        </p:txBody>
      </p:sp>
      <p:pic>
        <p:nvPicPr>
          <p:cNvPr id="5" name="Picture 4">
            <a:extLst>
              <a:ext uri="{FF2B5EF4-FFF2-40B4-BE49-F238E27FC236}">
                <a16:creationId xmlns:a16="http://schemas.microsoft.com/office/drawing/2014/main" id="{13F15597-244E-ED4F-6F5E-B830220C7AD4}"/>
              </a:ext>
            </a:extLst>
          </p:cNvPr>
          <p:cNvPicPr>
            <a:picLocks noChangeAspect="1"/>
          </p:cNvPicPr>
          <p:nvPr/>
        </p:nvPicPr>
        <p:blipFill>
          <a:blip r:embed="rId3"/>
          <a:stretch>
            <a:fillRect/>
          </a:stretch>
        </p:blipFill>
        <p:spPr>
          <a:xfrm>
            <a:off x="1088600" y="3621802"/>
            <a:ext cx="2777655" cy="1939615"/>
          </a:xfrm>
          <a:prstGeom prst="rect">
            <a:avLst/>
          </a:prstGeom>
        </p:spPr>
      </p:pic>
    </p:spTree>
    <p:extLst>
      <p:ext uri="{BB962C8B-B14F-4D97-AF65-F5344CB8AC3E}">
        <p14:creationId xmlns:p14="http://schemas.microsoft.com/office/powerpoint/2010/main" val="3473156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a:xfrm>
            <a:off x="962025" y="1031001"/>
            <a:ext cx="10267950" cy="4995149"/>
          </a:xfrm>
        </p:spPr>
        <p:txBody>
          <a:bodyPr>
            <a:normAutofit/>
          </a:bodyPr>
          <a:lstStyle/>
          <a:p>
            <a:r>
              <a:rPr lang="es-CO" sz="2400" dirty="0"/>
              <a:t>Para vincular este archivo CSS a nuestro </a:t>
            </a:r>
            <a:r>
              <a:rPr lang="es-CO" sz="2400" dirty="0" err="1"/>
              <a:t>template</a:t>
            </a:r>
            <a:r>
              <a:rPr lang="es-CO" sz="2400" dirty="0"/>
              <a:t>, podemos usar la etiqueta de </a:t>
            </a:r>
            <a:r>
              <a:rPr lang="es-CO" sz="2400" dirty="0" err="1"/>
              <a:t>template</a:t>
            </a:r>
            <a:r>
              <a:rPr lang="es-CO" sz="2400" dirty="0"/>
              <a:t> {% </a:t>
            </a:r>
            <a:r>
              <a:rPr lang="es-CO" sz="2400" dirty="0" err="1"/>
              <a:t>static</a:t>
            </a:r>
            <a:r>
              <a:rPr lang="es-CO" sz="2400" dirty="0"/>
              <a:t> %}. Primero, necesitamos cargar la etiqueta estática en la parte superior de nuestro archivo HTML:</a:t>
            </a:r>
          </a:p>
          <a:p>
            <a:endParaRPr lang="es-CO" sz="2400" dirty="0"/>
          </a:p>
          <a:p>
            <a:endParaRPr lang="es-CO" sz="2400" dirty="0"/>
          </a:p>
          <a:p>
            <a:endParaRPr lang="es-CO" sz="2400" dirty="0"/>
          </a:p>
          <a:p>
            <a:r>
              <a:rPr lang="es-CO" sz="2400" dirty="0"/>
              <a:t>Luego, podemos vincular nuestro archivo CSS usando la etiqueta {% </a:t>
            </a:r>
            <a:r>
              <a:rPr lang="es-CO" sz="2400" dirty="0" err="1"/>
              <a:t>static</a:t>
            </a:r>
            <a:r>
              <a:rPr lang="es-CO" sz="2400" dirty="0"/>
              <a:t> %}:</a:t>
            </a:r>
          </a:p>
          <a:p>
            <a:endParaRPr lang="es-CO" sz="2400" dirty="0"/>
          </a:p>
          <a:p>
            <a:endParaRPr lang="es-CO" sz="2400" dirty="0"/>
          </a:p>
          <a:p>
            <a:endParaRPr lang="es-CO" sz="2400" dirty="0"/>
          </a:p>
          <a:p>
            <a:endParaRPr lang="es-CO" sz="2400" dirty="0"/>
          </a:p>
          <a:p>
            <a:endParaRPr lang="es-CO" sz="2400" dirty="0"/>
          </a:p>
        </p:txBody>
      </p:sp>
      <p:pic>
        <p:nvPicPr>
          <p:cNvPr id="6" name="Picture 5">
            <a:extLst>
              <a:ext uri="{FF2B5EF4-FFF2-40B4-BE49-F238E27FC236}">
                <a16:creationId xmlns:a16="http://schemas.microsoft.com/office/drawing/2014/main" id="{FC317504-4E22-E8B2-5BC7-9D10940FBFD5}"/>
              </a:ext>
            </a:extLst>
          </p:cNvPr>
          <p:cNvPicPr>
            <a:picLocks noChangeAspect="1"/>
          </p:cNvPicPr>
          <p:nvPr/>
        </p:nvPicPr>
        <p:blipFill>
          <a:blip r:embed="rId2"/>
          <a:stretch>
            <a:fillRect/>
          </a:stretch>
        </p:blipFill>
        <p:spPr>
          <a:xfrm>
            <a:off x="1113818" y="2190750"/>
            <a:ext cx="3324225" cy="1238250"/>
          </a:xfrm>
          <a:prstGeom prst="rect">
            <a:avLst/>
          </a:prstGeom>
        </p:spPr>
      </p:pic>
      <p:pic>
        <p:nvPicPr>
          <p:cNvPr id="11" name="Picture 10">
            <a:extLst>
              <a:ext uri="{FF2B5EF4-FFF2-40B4-BE49-F238E27FC236}">
                <a16:creationId xmlns:a16="http://schemas.microsoft.com/office/drawing/2014/main" id="{42B07A2A-6D91-21B0-4289-0B2D7B3FE7F7}"/>
              </a:ext>
            </a:extLst>
          </p:cNvPr>
          <p:cNvPicPr>
            <a:picLocks noChangeAspect="1"/>
          </p:cNvPicPr>
          <p:nvPr/>
        </p:nvPicPr>
        <p:blipFill>
          <a:blip r:embed="rId3"/>
          <a:stretch>
            <a:fillRect/>
          </a:stretch>
        </p:blipFill>
        <p:spPr>
          <a:xfrm>
            <a:off x="1113818" y="4396587"/>
            <a:ext cx="6162675" cy="1219200"/>
          </a:xfrm>
          <a:prstGeom prst="rect">
            <a:avLst/>
          </a:prstGeom>
        </p:spPr>
      </p:pic>
    </p:spTree>
    <p:extLst>
      <p:ext uri="{BB962C8B-B14F-4D97-AF65-F5344CB8AC3E}">
        <p14:creationId xmlns:p14="http://schemas.microsoft.com/office/powerpoint/2010/main" val="2759430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n-US" b="1" i="0" dirty="0" err="1">
                <a:effectLst/>
                <a:latin typeface="Söhne"/>
              </a:rPr>
              <a:t>Conectar</a:t>
            </a:r>
            <a:r>
              <a:rPr lang="en-US" b="1" i="0" dirty="0">
                <a:effectLst/>
                <a:latin typeface="Söhne"/>
              </a:rPr>
              <a:t> Templates y Vistas</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a:xfrm>
            <a:off x="995363" y="1593850"/>
            <a:ext cx="10267950" cy="5021742"/>
          </a:xfrm>
        </p:spPr>
        <p:txBody>
          <a:bodyPr>
            <a:normAutofit/>
          </a:bodyPr>
          <a:lstStyle/>
          <a:p>
            <a:r>
              <a:rPr lang="es-CO" dirty="0"/>
              <a:t>Las vistas en Django son responsables de procesar los datos y presentarlos a los usuarios a través de templates. Vamos a crear una vista que use el </a:t>
            </a:r>
            <a:r>
              <a:rPr lang="es-CO" dirty="0" err="1"/>
              <a:t>template</a:t>
            </a:r>
            <a:r>
              <a:rPr lang="es-CO" dirty="0"/>
              <a:t> del ejemplo anterior.</a:t>
            </a:r>
          </a:p>
          <a:p>
            <a:endParaRPr lang="es-CO" dirty="0"/>
          </a:p>
          <a:p>
            <a:endParaRPr lang="es-CO" dirty="0"/>
          </a:p>
          <a:p>
            <a:endParaRPr lang="es-CO" dirty="0"/>
          </a:p>
          <a:p>
            <a:endParaRPr lang="es-CO" dirty="0"/>
          </a:p>
          <a:p>
            <a:r>
              <a:rPr lang="es-CO" dirty="0"/>
              <a:t>Luego, conectamos la vista a una URL en urls.py:</a:t>
            </a:r>
          </a:p>
          <a:p>
            <a:endParaRPr lang="es-CO" dirty="0"/>
          </a:p>
          <a:p>
            <a:endParaRPr lang="es-ES_tradnl" dirty="0"/>
          </a:p>
        </p:txBody>
      </p:sp>
      <p:pic>
        <p:nvPicPr>
          <p:cNvPr id="5" name="Picture 4">
            <a:extLst>
              <a:ext uri="{FF2B5EF4-FFF2-40B4-BE49-F238E27FC236}">
                <a16:creationId xmlns:a16="http://schemas.microsoft.com/office/drawing/2014/main" id="{B51A4C11-6AEC-F42D-A1F5-EE35E041EE0F}"/>
              </a:ext>
            </a:extLst>
          </p:cNvPr>
          <p:cNvPicPr>
            <a:picLocks noChangeAspect="1"/>
          </p:cNvPicPr>
          <p:nvPr/>
        </p:nvPicPr>
        <p:blipFill>
          <a:blip r:embed="rId2"/>
          <a:stretch>
            <a:fillRect/>
          </a:stretch>
        </p:blipFill>
        <p:spPr>
          <a:xfrm>
            <a:off x="1087417" y="2546467"/>
            <a:ext cx="5877979" cy="1577678"/>
          </a:xfrm>
          <a:prstGeom prst="rect">
            <a:avLst/>
          </a:prstGeom>
        </p:spPr>
      </p:pic>
      <p:pic>
        <p:nvPicPr>
          <p:cNvPr id="8" name="Picture 7">
            <a:extLst>
              <a:ext uri="{FF2B5EF4-FFF2-40B4-BE49-F238E27FC236}">
                <a16:creationId xmlns:a16="http://schemas.microsoft.com/office/drawing/2014/main" id="{1E688AD5-390D-9779-DD35-BD449C81EF49}"/>
              </a:ext>
            </a:extLst>
          </p:cNvPr>
          <p:cNvPicPr>
            <a:picLocks noChangeAspect="1"/>
          </p:cNvPicPr>
          <p:nvPr/>
        </p:nvPicPr>
        <p:blipFill>
          <a:blip r:embed="rId3"/>
          <a:stretch>
            <a:fillRect/>
          </a:stretch>
        </p:blipFill>
        <p:spPr>
          <a:xfrm>
            <a:off x="1087417" y="4544175"/>
            <a:ext cx="5877979" cy="1613027"/>
          </a:xfrm>
          <a:prstGeom prst="rect">
            <a:avLst/>
          </a:prstGeom>
        </p:spPr>
      </p:pic>
    </p:spTree>
    <p:extLst>
      <p:ext uri="{BB962C8B-B14F-4D97-AF65-F5344CB8AC3E}">
        <p14:creationId xmlns:p14="http://schemas.microsoft.com/office/powerpoint/2010/main" val="339472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pPr algn="l"/>
            <a:r>
              <a:rPr lang="es-CO" b="1" i="0" dirty="0">
                <a:effectLst/>
                <a:latin typeface="Söhne"/>
              </a:rPr>
              <a:t>Vistas basadas en Clases en Django</a:t>
            </a:r>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a:xfrm>
            <a:off x="995363" y="1593849"/>
            <a:ext cx="10267950" cy="4935825"/>
          </a:xfrm>
        </p:spPr>
        <p:txBody>
          <a:bodyPr>
            <a:normAutofit/>
          </a:bodyPr>
          <a:lstStyle/>
          <a:p>
            <a:r>
              <a:rPr lang="es-CO" dirty="0"/>
              <a:t>Las Vistas basadas en clases son una alternativa a las vistas basadas en funciones que proporciona un enfoque orientado a objetos para la creación de vistas</a:t>
            </a:r>
          </a:p>
          <a:p>
            <a:r>
              <a:rPr lang="es-CO" dirty="0"/>
              <a:t>Proveen una estructura más formal que puede ser de gran ayuda para reutilizar código y hacer que tu código sea más modular y legible</a:t>
            </a:r>
          </a:p>
          <a:p>
            <a:r>
              <a:rPr lang="es-CO" dirty="0"/>
              <a:t>Un ejemplo de vista basada en clase puede ser el siguiente:</a:t>
            </a:r>
          </a:p>
          <a:p>
            <a:endParaRPr lang="es-CO" dirty="0"/>
          </a:p>
          <a:p>
            <a:endParaRPr lang="es-CO" dirty="0"/>
          </a:p>
          <a:p>
            <a:endParaRPr lang="es-CO" dirty="0"/>
          </a:p>
          <a:p>
            <a:endParaRPr lang="es-CO" dirty="0"/>
          </a:p>
          <a:p>
            <a:endParaRPr lang="es-CO" dirty="0"/>
          </a:p>
          <a:p>
            <a:endParaRPr lang="es-CO" dirty="0"/>
          </a:p>
          <a:p>
            <a:endParaRPr lang="es-CO" dirty="0"/>
          </a:p>
          <a:p>
            <a:r>
              <a:rPr lang="en-US" dirty="0">
                <a:hlinkClick r:id="rId2"/>
              </a:rPr>
              <a:t>Generic display views | Django documentation | Django (djangoproject.com)</a:t>
            </a:r>
            <a:endParaRPr lang="es-ES_tradnl" dirty="0"/>
          </a:p>
        </p:txBody>
      </p:sp>
      <p:pic>
        <p:nvPicPr>
          <p:cNvPr id="6" name="Picture 5">
            <a:extLst>
              <a:ext uri="{FF2B5EF4-FFF2-40B4-BE49-F238E27FC236}">
                <a16:creationId xmlns:a16="http://schemas.microsoft.com/office/drawing/2014/main" id="{B450B449-5C1A-66A1-C230-F47D20584E4E}"/>
              </a:ext>
            </a:extLst>
          </p:cNvPr>
          <p:cNvPicPr>
            <a:picLocks noChangeAspect="1"/>
          </p:cNvPicPr>
          <p:nvPr/>
        </p:nvPicPr>
        <p:blipFill>
          <a:blip r:embed="rId3"/>
          <a:stretch>
            <a:fillRect/>
          </a:stretch>
        </p:blipFill>
        <p:spPr>
          <a:xfrm>
            <a:off x="1111965" y="3322499"/>
            <a:ext cx="3938715" cy="1487688"/>
          </a:xfrm>
          <a:prstGeom prst="rect">
            <a:avLst/>
          </a:prstGeom>
        </p:spPr>
      </p:pic>
      <p:pic>
        <p:nvPicPr>
          <p:cNvPr id="9" name="Picture 8">
            <a:extLst>
              <a:ext uri="{FF2B5EF4-FFF2-40B4-BE49-F238E27FC236}">
                <a16:creationId xmlns:a16="http://schemas.microsoft.com/office/drawing/2014/main" id="{761DDFBA-9F37-7B8E-A41F-A50E74009F31}"/>
              </a:ext>
            </a:extLst>
          </p:cNvPr>
          <p:cNvPicPr>
            <a:picLocks noChangeAspect="1"/>
          </p:cNvPicPr>
          <p:nvPr/>
        </p:nvPicPr>
        <p:blipFill>
          <a:blip r:embed="rId4"/>
          <a:stretch>
            <a:fillRect/>
          </a:stretch>
        </p:blipFill>
        <p:spPr>
          <a:xfrm>
            <a:off x="1111965" y="4899380"/>
            <a:ext cx="3938715" cy="1058342"/>
          </a:xfrm>
          <a:prstGeom prst="rect">
            <a:avLst/>
          </a:prstGeom>
        </p:spPr>
      </p:pic>
      <p:pic>
        <p:nvPicPr>
          <p:cNvPr id="13" name="Picture 12">
            <a:extLst>
              <a:ext uri="{FF2B5EF4-FFF2-40B4-BE49-F238E27FC236}">
                <a16:creationId xmlns:a16="http://schemas.microsoft.com/office/drawing/2014/main" id="{EAAB2FB7-0D27-AB05-47CA-FA625EEDB944}"/>
              </a:ext>
            </a:extLst>
          </p:cNvPr>
          <p:cNvPicPr>
            <a:picLocks noChangeAspect="1"/>
          </p:cNvPicPr>
          <p:nvPr/>
        </p:nvPicPr>
        <p:blipFill>
          <a:blip r:embed="rId5"/>
          <a:stretch>
            <a:fillRect/>
          </a:stretch>
        </p:blipFill>
        <p:spPr>
          <a:xfrm>
            <a:off x="5481318" y="3322500"/>
            <a:ext cx="3128772" cy="1485980"/>
          </a:xfrm>
          <a:prstGeom prst="rect">
            <a:avLst/>
          </a:prstGeom>
        </p:spPr>
      </p:pic>
    </p:spTree>
    <p:extLst>
      <p:ext uri="{BB962C8B-B14F-4D97-AF65-F5344CB8AC3E}">
        <p14:creationId xmlns:p14="http://schemas.microsoft.com/office/powerpoint/2010/main" val="624744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n-US" b="1" i="0" dirty="0">
                <a:effectLst/>
                <a:latin typeface="Söhne"/>
              </a:rPr>
              <a:t>Django Admin</a:t>
            </a:r>
            <a:endParaRPr lang="es-CO" b="1" i="0" dirty="0">
              <a:effectLst/>
              <a:latin typeface="Söhne"/>
            </a:endParaRPr>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pPr algn="l"/>
            <a:r>
              <a:rPr lang="es-CO" b="0" i="0" dirty="0">
                <a:solidFill>
                  <a:schemeClr val="tx1"/>
                </a:solidFill>
                <a:effectLst/>
                <a:latin typeface="Söhne"/>
              </a:rPr>
              <a:t>Django incluye un panel de administración listo para usar, que es una interfaz web administrativa autogenerada y fácil de usar para manejar los datos de tu aplicación</a:t>
            </a:r>
          </a:p>
          <a:p>
            <a:pPr algn="l"/>
            <a:r>
              <a:rPr lang="es-CO" b="0" i="0" dirty="0">
                <a:solidFill>
                  <a:schemeClr val="tx1"/>
                </a:solidFill>
                <a:effectLst/>
                <a:latin typeface="Söhne"/>
              </a:rPr>
              <a:t>Este panel </a:t>
            </a:r>
            <a:r>
              <a:rPr lang="es-CO" b="0" i="0" dirty="0" err="1">
                <a:solidFill>
                  <a:schemeClr val="tx1"/>
                </a:solidFill>
                <a:effectLst/>
                <a:latin typeface="Söhne"/>
              </a:rPr>
              <a:t>admin</a:t>
            </a:r>
            <a:r>
              <a:rPr lang="es-CO" b="0" i="0" dirty="0">
                <a:solidFill>
                  <a:schemeClr val="tx1"/>
                </a:solidFill>
                <a:effectLst/>
                <a:latin typeface="Söhne"/>
              </a:rPr>
              <a:t> permite a los administradores crear, leer, actualizar y eliminar registros</a:t>
            </a:r>
          </a:p>
          <a:p>
            <a:pPr algn="l"/>
            <a:r>
              <a:rPr lang="es-CO" dirty="0">
                <a:solidFill>
                  <a:schemeClr val="tx1"/>
                </a:solidFill>
                <a:latin typeface="Söhne"/>
              </a:rPr>
              <a:t>Para agregar un nuevo modelo a este creamos lo siguiente:</a:t>
            </a:r>
          </a:p>
          <a:p>
            <a:pPr algn="l"/>
            <a:endParaRPr lang="es-CO" b="0" i="0" dirty="0">
              <a:solidFill>
                <a:schemeClr val="tx1"/>
              </a:solidFill>
              <a:effectLst/>
              <a:latin typeface="Söhne"/>
            </a:endParaRPr>
          </a:p>
          <a:p>
            <a:pPr algn="l"/>
            <a:endParaRPr lang="es-CO" dirty="0">
              <a:solidFill>
                <a:schemeClr val="tx1"/>
              </a:solidFill>
              <a:latin typeface="Söhne"/>
            </a:endParaRPr>
          </a:p>
          <a:p>
            <a:pPr algn="l"/>
            <a:endParaRPr lang="es-CO" b="0" i="0" dirty="0">
              <a:solidFill>
                <a:schemeClr val="tx1"/>
              </a:solidFill>
              <a:effectLst/>
              <a:latin typeface="Söhne"/>
            </a:endParaRPr>
          </a:p>
          <a:p>
            <a:pPr algn="l"/>
            <a:endParaRPr lang="es-CO" dirty="0">
              <a:solidFill>
                <a:schemeClr val="tx1"/>
              </a:solidFill>
              <a:latin typeface="Söhne"/>
            </a:endParaRPr>
          </a:p>
          <a:p>
            <a:pPr algn="l"/>
            <a:r>
              <a:rPr lang="pt-BR" dirty="0">
                <a:hlinkClick r:id="rId2"/>
              </a:rPr>
              <a:t>The Django admin site | Django documentation | Django (djangoproject.com)</a:t>
            </a:r>
            <a:endParaRPr lang="es-CO" b="0" i="0" dirty="0">
              <a:solidFill>
                <a:schemeClr val="tx1"/>
              </a:solidFill>
              <a:effectLst/>
              <a:latin typeface="Söhne"/>
            </a:endParaRPr>
          </a:p>
          <a:p>
            <a:pPr algn="l"/>
            <a:endParaRPr lang="es-CO" dirty="0">
              <a:solidFill>
                <a:schemeClr val="tx1"/>
              </a:solidFill>
              <a:latin typeface="Söhne"/>
            </a:endParaRPr>
          </a:p>
        </p:txBody>
      </p:sp>
      <p:pic>
        <p:nvPicPr>
          <p:cNvPr id="5" name="Picture 4">
            <a:extLst>
              <a:ext uri="{FF2B5EF4-FFF2-40B4-BE49-F238E27FC236}">
                <a16:creationId xmlns:a16="http://schemas.microsoft.com/office/drawing/2014/main" id="{C6254F0F-FA40-C266-0567-6DB41437E931}"/>
              </a:ext>
            </a:extLst>
          </p:cNvPr>
          <p:cNvPicPr>
            <a:picLocks noChangeAspect="1"/>
          </p:cNvPicPr>
          <p:nvPr/>
        </p:nvPicPr>
        <p:blipFill>
          <a:blip r:embed="rId3"/>
          <a:stretch>
            <a:fillRect/>
          </a:stretch>
        </p:blipFill>
        <p:spPr>
          <a:xfrm>
            <a:off x="1062420" y="3200400"/>
            <a:ext cx="3095625" cy="1219200"/>
          </a:xfrm>
          <a:prstGeom prst="rect">
            <a:avLst/>
          </a:prstGeom>
        </p:spPr>
      </p:pic>
      <p:pic>
        <p:nvPicPr>
          <p:cNvPr id="6" name="Picture 5">
            <a:extLst>
              <a:ext uri="{FF2B5EF4-FFF2-40B4-BE49-F238E27FC236}">
                <a16:creationId xmlns:a16="http://schemas.microsoft.com/office/drawing/2014/main" id="{89F009B6-C248-0555-02D8-6E38980839CC}"/>
              </a:ext>
            </a:extLst>
          </p:cNvPr>
          <p:cNvPicPr>
            <a:picLocks noChangeAspect="1"/>
          </p:cNvPicPr>
          <p:nvPr/>
        </p:nvPicPr>
        <p:blipFill>
          <a:blip r:embed="rId4"/>
          <a:stretch>
            <a:fillRect/>
          </a:stretch>
        </p:blipFill>
        <p:spPr>
          <a:xfrm>
            <a:off x="5746644" y="3200400"/>
            <a:ext cx="2667063" cy="1299412"/>
          </a:xfrm>
          <a:prstGeom prst="rect">
            <a:avLst/>
          </a:prstGeom>
        </p:spPr>
      </p:pic>
    </p:spTree>
    <p:extLst>
      <p:ext uri="{BB962C8B-B14F-4D97-AF65-F5344CB8AC3E}">
        <p14:creationId xmlns:p14="http://schemas.microsoft.com/office/powerpoint/2010/main" val="2965684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CO" b="1" i="0">
                <a:effectLst/>
                <a:latin typeface="Söhne"/>
              </a:rPr>
              <a:t>Super usuario</a:t>
            </a:r>
            <a:endParaRPr lang="es-CO" b="1" i="0" dirty="0">
              <a:effectLst/>
              <a:latin typeface="Söhne"/>
            </a:endParaRPr>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pPr algn="l"/>
            <a:r>
              <a:rPr lang="es-CO" b="0" i="0" dirty="0">
                <a:solidFill>
                  <a:schemeClr val="tx1"/>
                </a:solidFill>
                <a:effectLst/>
                <a:latin typeface="Söhne"/>
              </a:rPr>
              <a:t>Creación de super usuario, para crear un super usuario ejecutamos el siguiente comando y seguimos los pasos que se nos da en la terminal:</a:t>
            </a:r>
          </a:p>
          <a:p>
            <a:pPr algn="l"/>
            <a:r>
              <a:rPr lang="es-CO" b="1" i="0" dirty="0">
                <a:solidFill>
                  <a:schemeClr val="tx1"/>
                </a:solidFill>
                <a:effectLst/>
                <a:latin typeface="Söhne"/>
              </a:rPr>
              <a:t>Python manage.py </a:t>
            </a:r>
            <a:r>
              <a:rPr lang="es-CO" b="1" i="0" dirty="0" err="1">
                <a:solidFill>
                  <a:schemeClr val="tx1"/>
                </a:solidFill>
                <a:effectLst/>
                <a:latin typeface="Söhne"/>
              </a:rPr>
              <a:t>createsuperuser</a:t>
            </a:r>
            <a:endParaRPr lang="es-CO" b="1" i="0" dirty="0">
              <a:solidFill>
                <a:schemeClr val="tx1"/>
              </a:solidFill>
              <a:effectLst/>
              <a:latin typeface="Söhne"/>
            </a:endParaRPr>
          </a:p>
          <a:p>
            <a:pPr algn="l"/>
            <a:r>
              <a:rPr lang="es-CO" dirty="0">
                <a:solidFill>
                  <a:schemeClr val="tx1"/>
                </a:solidFill>
                <a:latin typeface="Söhne"/>
              </a:rPr>
              <a:t>Con este usuario podremos entrar a la interfaz de /</a:t>
            </a:r>
            <a:r>
              <a:rPr lang="es-CO" dirty="0" err="1">
                <a:solidFill>
                  <a:schemeClr val="tx1"/>
                </a:solidFill>
                <a:latin typeface="Söhne"/>
              </a:rPr>
              <a:t>admin</a:t>
            </a:r>
            <a:r>
              <a:rPr lang="es-CO" dirty="0">
                <a:solidFill>
                  <a:schemeClr val="tx1"/>
                </a:solidFill>
                <a:latin typeface="Söhne"/>
              </a:rPr>
              <a:t> sin ninguna restricción, así como a la aplicación que creemos y tenga algún decorador o información de restricción</a:t>
            </a:r>
          </a:p>
          <a:p>
            <a:pPr algn="l"/>
            <a:endParaRPr lang="es-CO" b="0" i="0" dirty="0">
              <a:solidFill>
                <a:schemeClr val="tx1"/>
              </a:solidFill>
              <a:effectLst/>
              <a:latin typeface="Söhne"/>
            </a:endParaRPr>
          </a:p>
          <a:p>
            <a:pPr algn="l"/>
            <a:endParaRPr lang="es-CO" dirty="0">
              <a:solidFill>
                <a:schemeClr val="tx1"/>
              </a:solidFill>
              <a:latin typeface="Söhne"/>
            </a:endParaRPr>
          </a:p>
          <a:p>
            <a:pPr algn="l"/>
            <a:r>
              <a:rPr lang="fr-FR" dirty="0">
                <a:hlinkClick r:id="rId2"/>
              </a:rPr>
              <a:t>User </a:t>
            </a:r>
            <a:r>
              <a:rPr lang="fr-FR" dirty="0" err="1">
                <a:hlinkClick r:id="rId2"/>
              </a:rPr>
              <a:t>authentication</a:t>
            </a:r>
            <a:r>
              <a:rPr lang="fr-FR" dirty="0">
                <a:hlinkClick r:id="rId2"/>
              </a:rPr>
              <a:t> in Django | Django documentation | Django (djangoproject.com)</a:t>
            </a:r>
            <a:endParaRPr lang="es-CO" dirty="0">
              <a:solidFill>
                <a:schemeClr val="tx1"/>
              </a:solidFill>
              <a:latin typeface="Söhne"/>
            </a:endParaRPr>
          </a:p>
        </p:txBody>
      </p:sp>
    </p:spTree>
    <p:extLst>
      <p:ext uri="{BB962C8B-B14F-4D97-AF65-F5344CB8AC3E}">
        <p14:creationId xmlns:p14="http://schemas.microsoft.com/office/powerpoint/2010/main" val="4137307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5B1A7-5C3F-A456-EB83-619705D9AC1A}"/>
              </a:ext>
            </a:extLst>
          </p:cNvPr>
          <p:cNvSpPr>
            <a:spLocks noGrp="1"/>
          </p:cNvSpPr>
          <p:nvPr>
            <p:ph type="ctrTitle"/>
          </p:nvPr>
        </p:nvSpPr>
        <p:spPr/>
        <p:txBody>
          <a:bodyPr/>
          <a:lstStyle/>
          <a:p>
            <a:endParaRPr lang="es-ES_tradnl"/>
          </a:p>
        </p:txBody>
      </p:sp>
    </p:spTree>
    <p:extLst>
      <p:ext uri="{BB962C8B-B14F-4D97-AF65-F5344CB8AC3E}">
        <p14:creationId xmlns:p14="http://schemas.microsoft.com/office/powerpoint/2010/main" val="2716013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886A3-78EC-4509-D10E-03E59DA27AD8}"/>
              </a:ext>
            </a:extLst>
          </p:cNvPr>
          <p:cNvSpPr>
            <a:spLocks noGrp="1"/>
          </p:cNvSpPr>
          <p:nvPr>
            <p:ph type="ctrTitle"/>
          </p:nvPr>
        </p:nvSpPr>
        <p:spPr>
          <a:xfrm>
            <a:off x="5995921" y="3095495"/>
            <a:ext cx="5429812" cy="667010"/>
          </a:xfrm>
        </p:spPr>
        <p:txBody>
          <a:bodyPr/>
          <a:lstStyle/>
          <a:p>
            <a:r>
              <a:rPr lang="es-ES_tradnl" dirty="0"/>
              <a:t>Django</a:t>
            </a:r>
          </a:p>
        </p:txBody>
      </p:sp>
    </p:spTree>
    <p:extLst>
      <p:ext uri="{BB962C8B-B14F-4D97-AF65-F5344CB8AC3E}">
        <p14:creationId xmlns:p14="http://schemas.microsoft.com/office/powerpoint/2010/main" val="3646985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n-US" b="1" i="0" dirty="0">
                <a:effectLst/>
                <a:latin typeface="Söhne"/>
              </a:rPr>
              <a:t>¿</a:t>
            </a:r>
            <a:r>
              <a:rPr lang="en-US" b="1" i="0" dirty="0" err="1">
                <a:effectLst/>
                <a:latin typeface="Söhne"/>
              </a:rPr>
              <a:t>Qué</a:t>
            </a:r>
            <a:r>
              <a:rPr lang="en-US" b="1" i="0" dirty="0">
                <a:effectLst/>
                <a:latin typeface="Söhne"/>
              </a:rPr>
              <a:t> es Django?</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lstStyle/>
          <a:p>
            <a:pPr algn="l">
              <a:buFont typeface="Arial" panose="020B0604020202020204" pitchFamily="34" charset="0"/>
              <a:buChar char="•"/>
            </a:pPr>
            <a:r>
              <a:rPr lang="es-CO" sz="2400" b="0" i="0" dirty="0">
                <a:solidFill>
                  <a:schemeClr val="tx1"/>
                </a:solidFill>
                <a:effectLst/>
                <a:latin typeface="Söhne"/>
              </a:rPr>
              <a:t> Django es un marco de trabajo que facilita la creación de aplicaciones web complejas</a:t>
            </a:r>
          </a:p>
          <a:p>
            <a:pPr algn="l">
              <a:buFont typeface="Arial" panose="020B0604020202020204" pitchFamily="34" charset="0"/>
              <a:buChar char="•"/>
            </a:pPr>
            <a:r>
              <a:rPr lang="es-CO" sz="2400" b="0" i="0" dirty="0">
                <a:solidFill>
                  <a:schemeClr val="tx1"/>
                </a:solidFill>
                <a:effectLst/>
                <a:latin typeface="Söhne"/>
              </a:rPr>
              <a:t> MVT es un patrón de diseño que se utiliza para desacoplar la lógica de la aplicación en tres componentes interconectados: Modelo (datos), Vista (procesos) y </a:t>
            </a:r>
            <a:r>
              <a:rPr lang="es-CO" sz="2400" b="0" i="0" dirty="0" err="1">
                <a:solidFill>
                  <a:schemeClr val="tx1"/>
                </a:solidFill>
                <a:effectLst/>
                <a:latin typeface="Söhne"/>
              </a:rPr>
              <a:t>Template</a:t>
            </a:r>
            <a:r>
              <a:rPr lang="es-CO" sz="2400" b="0" i="0" dirty="0">
                <a:solidFill>
                  <a:schemeClr val="tx1"/>
                </a:solidFill>
                <a:effectLst/>
                <a:latin typeface="Söhne"/>
              </a:rPr>
              <a:t> (interfaz)</a:t>
            </a:r>
          </a:p>
          <a:p>
            <a:pPr algn="l">
              <a:buFont typeface="Arial" panose="020B0604020202020204" pitchFamily="34" charset="0"/>
              <a:buChar char="•"/>
            </a:pPr>
            <a:r>
              <a:rPr lang="es-CO" sz="2400" b="0" i="0" dirty="0">
                <a:solidFill>
                  <a:schemeClr val="tx1"/>
                </a:solidFill>
                <a:effectLst/>
                <a:latin typeface="Söhne"/>
              </a:rPr>
              <a:t> Django te ayuda a crear aplicaciones web de manera eficiente, con menos código y en menos tiempo. Django sigue la filosofía DRY ("Don't </a:t>
            </a:r>
            <a:r>
              <a:rPr lang="es-CO" sz="2400" b="0" i="0" dirty="0" err="1">
                <a:solidFill>
                  <a:schemeClr val="tx1"/>
                </a:solidFill>
                <a:effectLst/>
                <a:latin typeface="Söhne"/>
              </a:rPr>
              <a:t>Repeat</a:t>
            </a:r>
            <a:r>
              <a:rPr lang="es-CO" sz="2400" b="0" i="0" dirty="0">
                <a:solidFill>
                  <a:schemeClr val="tx1"/>
                </a:solidFill>
                <a:effectLst/>
                <a:latin typeface="Söhne"/>
              </a:rPr>
              <a:t> </a:t>
            </a:r>
            <a:r>
              <a:rPr lang="es-CO" sz="2400" b="0" i="0" dirty="0" err="1">
                <a:solidFill>
                  <a:schemeClr val="tx1"/>
                </a:solidFill>
                <a:effectLst/>
                <a:latin typeface="Söhne"/>
              </a:rPr>
              <a:t>Yourself</a:t>
            </a:r>
            <a:r>
              <a:rPr lang="es-CO" sz="2400" b="0" i="0" dirty="0">
                <a:solidFill>
                  <a:schemeClr val="tx1"/>
                </a:solidFill>
                <a:effectLst/>
                <a:latin typeface="Söhne"/>
              </a:rPr>
              <a:t>") y se basa en el patrón de diseño MVT (Modelo-Vista-</a:t>
            </a:r>
            <a:r>
              <a:rPr lang="es-CO" sz="2400" b="0" i="0" dirty="0" err="1">
                <a:solidFill>
                  <a:schemeClr val="tx1"/>
                </a:solidFill>
                <a:effectLst/>
                <a:latin typeface="Söhne"/>
              </a:rPr>
              <a:t>Template</a:t>
            </a:r>
            <a:r>
              <a:rPr lang="es-CO" sz="2400" b="0" i="0" dirty="0">
                <a:solidFill>
                  <a:schemeClr val="tx1"/>
                </a:solidFill>
                <a:effectLst/>
                <a:latin typeface="Söhne"/>
              </a:rPr>
              <a:t>)</a:t>
            </a:r>
          </a:p>
          <a:p>
            <a:pPr algn="l">
              <a:buFont typeface="Arial" panose="020B0604020202020204" pitchFamily="34" charset="0"/>
              <a:buChar char="•"/>
            </a:pPr>
            <a:r>
              <a:rPr lang="es-CO" sz="2400" b="0" i="0" dirty="0">
                <a:solidFill>
                  <a:schemeClr val="tx1"/>
                </a:solidFill>
                <a:effectLst/>
                <a:latin typeface="Söhne"/>
              </a:rPr>
              <a:t> Empresas como Instagram, </a:t>
            </a:r>
            <a:r>
              <a:rPr lang="es-CO" sz="2400" b="0" i="0" dirty="0" err="1">
                <a:solidFill>
                  <a:schemeClr val="tx1"/>
                </a:solidFill>
                <a:effectLst/>
                <a:latin typeface="Söhne"/>
              </a:rPr>
              <a:t>Disqus</a:t>
            </a:r>
            <a:r>
              <a:rPr lang="es-CO" sz="2400" b="0" i="0" dirty="0">
                <a:solidFill>
                  <a:schemeClr val="tx1"/>
                </a:solidFill>
                <a:effectLst/>
                <a:latin typeface="Söhne"/>
              </a:rPr>
              <a:t> y Mozilla utilizan Django para sus sitios web</a:t>
            </a:r>
            <a:r>
              <a:rPr lang="es-CO" b="0" i="0" dirty="0">
                <a:solidFill>
                  <a:srgbClr val="D1D5DB"/>
                </a:solidFill>
                <a:effectLst/>
                <a:latin typeface="Söhne"/>
              </a:rPr>
              <a:t>.</a:t>
            </a:r>
          </a:p>
          <a:p>
            <a:br>
              <a:rPr lang="es-CO" dirty="0"/>
            </a:br>
            <a:br>
              <a:rPr lang="es-CO" dirty="0"/>
            </a:br>
            <a:endParaRPr lang="es-ES_tradnl" dirty="0"/>
          </a:p>
        </p:txBody>
      </p:sp>
    </p:spTree>
    <p:extLst>
      <p:ext uri="{BB962C8B-B14F-4D97-AF65-F5344CB8AC3E}">
        <p14:creationId xmlns:p14="http://schemas.microsoft.com/office/powerpoint/2010/main" val="2978338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n-US" b="1" i="0" dirty="0">
                <a:effectLst/>
                <a:latin typeface="Söhne"/>
              </a:rPr>
              <a:t>MVT</a:t>
            </a:r>
            <a:endParaRPr lang="es-ES_tradnl" dirty="0"/>
          </a:p>
        </p:txBody>
      </p:sp>
      <p:pic>
        <p:nvPicPr>
          <p:cNvPr id="9" name="Picture 8">
            <a:extLst>
              <a:ext uri="{FF2B5EF4-FFF2-40B4-BE49-F238E27FC236}">
                <a16:creationId xmlns:a16="http://schemas.microsoft.com/office/drawing/2014/main" id="{6BC3A5CD-EEF0-7955-6919-40480F006F02}"/>
              </a:ext>
            </a:extLst>
          </p:cNvPr>
          <p:cNvPicPr>
            <a:picLocks noChangeAspect="1"/>
          </p:cNvPicPr>
          <p:nvPr/>
        </p:nvPicPr>
        <p:blipFill>
          <a:blip r:embed="rId2"/>
          <a:stretch>
            <a:fillRect/>
          </a:stretch>
        </p:blipFill>
        <p:spPr>
          <a:xfrm>
            <a:off x="870450" y="1542255"/>
            <a:ext cx="10335554" cy="4733185"/>
          </a:xfrm>
          <a:prstGeom prst="rect">
            <a:avLst/>
          </a:prstGeom>
        </p:spPr>
      </p:pic>
    </p:spTree>
    <p:extLst>
      <p:ext uri="{BB962C8B-B14F-4D97-AF65-F5344CB8AC3E}">
        <p14:creationId xmlns:p14="http://schemas.microsoft.com/office/powerpoint/2010/main" val="751225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n-US" b="1" i="0" dirty="0" err="1">
                <a:effectLst/>
                <a:latin typeface="Söhne"/>
              </a:rPr>
              <a:t>Instalación</a:t>
            </a:r>
            <a:r>
              <a:rPr lang="en-US" b="1" i="0" dirty="0">
                <a:effectLst/>
                <a:latin typeface="Söhne"/>
              </a:rPr>
              <a:t> de Django</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lstStyle/>
          <a:p>
            <a:r>
              <a:rPr lang="es-ES_tradnl" dirty="0"/>
              <a:t>En un entorno virtual de Python ejecuta el siguiente comando:</a:t>
            </a:r>
            <a:endParaRPr lang="es-ES_tradnl" b="1" dirty="0"/>
          </a:p>
          <a:p>
            <a:r>
              <a:rPr lang="es-ES_tradnl" b="1" dirty="0" err="1"/>
              <a:t>pip</a:t>
            </a:r>
            <a:r>
              <a:rPr lang="es-ES_tradnl" b="1" dirty="0"/>
              <a:t> </a:t>
            </a:r>
            <a:r>
              <a:rPr lang="es-ES_tradnl" b="1" dirty="0" err="1"/>
              <a:t>install</a:t>
            </a:r>
            <a:r>
              <a:rPr lang="es-ES_tradnl" b="1" dirty="0"/>
              <a:t> </a:t>
            </a:r>
            <a:r>
              <a:rPr lang="es-ES_tradnl" b="1" dirty="0" err="1"/>
              <a:t>django</a:t>
            </a:r>
            <a:endParaRPr lang="es-ES_tradnl" b="1" dirty="0"/>
          </a:p>
          <a:p>
            <a:r>
              <a:rPr lang="es-ES_tradnl" dirty="0"/>
              <a:t>Para verificar la versión instalada ejecuta el siguiente comando:</a:t>
            </a:r>
          </a:p>
          <a:p>
            <a:r>
              <a:rPr lang="es-ES_tradnl" b="1" dirty="0" err="1"/>
              <a:t>python</a:t>
            </a:r>
            <a:r>
              <a:rPr lang="es-ES_tradnl" b="1" dirty="0"/>
              <a:t> –m </a:t>
            </a:r>
            <a:r>
              <a:rPr lang="es-ES_tradnl" b="1" dirty="0" err="1"/>
              <a:t>django</a:t>
            </a:r>
            <a:r>
              <a:rPr lang="es-ES_tradnl" b="1" dirty="0"/>
              <a:t> –versión</a:t>
            </a:r>
          </a:p>
          <a:p>
            <a:endParaRPr lang="es-ES_tradnl" b="1" dirty="0"/>
          </a:p>
          <a:p>
            <a:r>
              <a:rPr lang="en-US" dirty="0">
                <a:hlinkClick r:id="rId2"/>
              </a:rPr>
              <a:t>The web framework for perfectionists with deadlines | Django (djangoproject.com)</a:t>
            </a:r>
            <a:endParaRPr lang="es-ES_tradnl" b="1" dirty="0"/>
          </a:p>
        </p:txBody>
      </p:sp>
    </p:spTree>
    <p:extLst>
      <p:ext uri="{BB962C8B-B14F-4D97-AF65-F5344CB8AC3E}">
        <p14:creationId xmlns:p14="http://schemas.microsoft.com/office/powerpoint/2010/main" val="2663327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CO" b="1" i="0" dirty="0">
                <a:effectLst/>
                <a:latin typeface="Söhne"/>
              </a:rPr>
              <a:t>Creación de un Proyecto Django</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r>
              <a:rPr lang="es-CO" sz="2800" dirty="0"/>
              <a:t>Un proyecto Django es la colección de configuraciones y aplicaciones para una instancia de Django</a:t>
            </a:r>
          </a:p>
          <a:p>
            <a:endParaRPr lang="es-CO" sz="2800" dirty="0"/>
          </a:p>
          <a:p>
            <a:r>
              <a:rPr lang="es-CO" sz="2800" dirty="0"/>
              <a:t>Para crear un nuevo proyecto, usa el comando:</a:t>
            </a:r>
          </a:p>
          <a:p>
            <a:r>
              <a:rPr lang="es-CO" sz="2800" b="1" dirty="0" err="1"/>
              <a:t>django-admin</a:t>
            </a:r>
            <a:r>
              <a:rPr lang="es-CO" sz="2800" b="1" dirty="0"/>
              <a:t> </a:t>
            </a:r>
            <a:r>
              <a:rPr lang="es-CO" sz="2800" b="1" dirty="0" err="1"/>
              <a:t>startproject</a:t>
            </a:r>
            <a:r>
              <a:rPr lang="es-CO" sz="2800" b="1" dirty="0"/>
              <a:t> </a:t>
            </a:r>
            <a:r>
              <a:rPr lang="es-CO" sz="2800" b="1" dirty="0" err="1"/>
              <a:t>projectname</a:t>
            </a:r>
            <a:endParaRPr lang="es-CO" sz="2800" b="1" dirty="0"/>
          </a:p>
          <a:p>
            <a:endParaRPr lang="es-CO" sz="2800" dirty="0"/>
          </a:p>
          <a:p>
            <a:r>
              <a:rPr lang="es-CO" sz="2800" dirty="0"/>
              <a:t>Este comando creará una nueva carpeta con el nombre del proyecto, y dentro de esta carpeta se generará la estructura inicial del proyecto</a:t>
            </a:r>
            <a:endParaRPr lang="es-ES_tradnl" sz="2800" dirty="0"/>
          </a:p>
        </p:txBody>
      </p:sp>
    </p:spTree>
    <p:extLst>
      <p:ext uri="{BB962C8B-B14F-4D97-AF65-F5344CB8AC3E}">
        <p14:creationId xmlns:p14="http://schemas.microsoft.com/office/powerpoint/2010/main" val="941766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ES_tradnl" dirty="0"/>
              <a:t>Ejecución del servidor de desarrollo</a:t>
            </a:r>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r>
              <a:rPr lang="es-CO" sz="2800" dirty="0"/>
              <a:t>Django viene con un servidor de desarrollo ligero para ayudarte a probar tu aplicación a medida que la desarrollas</a:t>
            </a:r>
          </a:p>
          <a:p>
            <a:endParaRPr lang="es-CO" sz="2800" dirty="0"/>
          </a:p>
          <a:p>
            <a:r>
              <a:rPr lang="es-CO" sz="2800" dirty="0"/>
              <a:t>Puedes iniciar el servidor con </a:t>
            </a:r>
            <a:r>
              <a:rPr lang="es-CO" sz="2800" b="1" dirty="0" err="1"/>
              <a:t>python</a:t>
            </a:r>
            <a:r>
              <a:rPr lang="es-CO" sz="2800" b="1" dirty="0"/>
              <a:t> manage.py </a:t>
            </a:r>
            <a:r>
              <a:rPr lang="es-CO" sz="2800" b="1" dirty="0" err="1"/>
              <a:t>runserver</a:t>
            </a:r>
            <a:endParaRPr lang="es-CO" sz="2800" dirty="0"/>
          </a:p>
          <a:p>
            <a:endParaRPr lang="es-CO" sz="2800" dirty="0"/>
          </a:p>
          <a:p>
            <a:r>
              <a:rPr lang="es-CO" sz="2800" dirty="0"/>
              <a:t>Si todo va bien, deberías poder ver la página de bienvenida de Django en http://localhost:8000</a:t>
            </a:r>
            <a:endParaRPr lang="es-ES_tradnl" sz="2800" dirty="0"/>
          </a:p>
        </p:txBody>
      </p:sp>
    </p:spTree>
    <p:extLst>
      <p:ext uri="{BB962C8B-B14F-4D97-AF65-F5344CB8AC3E}">
        <p14:creationId xmlns:p14="http://schemas.microsoft.com/office/powerpoint/2010/main" val="2565916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CO" b="1" i="0" dirty="0">
                <a:effectLst/>
                <a:latin typeface="Söhne"/>
              </a:rPr>
              <a:t>Creación de una Aplicación Django</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r>
              <a:rPr lang="es-CO" sz="2400" dirty="0"/>
              <a:t>En Django, una aplicación es un módulo que proporciona alguna funcionalidad</a:t>
            </a:r>
          </a:p>
          <a:p>
            <a:endParaRPr lang="es-CO" sz="2400" dirty="0"/>
          </a:p>
          <a:p>
            <a:r>
              <a:rPr lang="es-CO" sz="2400" dirty="0"/>
              <a:t>Para crear una nueva aplicación, navega al directorio principal de tu proyecto y ejecuta </a:t>
            </a:r>
            <a:r>
              <a:rPr lang="es-CO" sz="2400" b="1" dirty="0" err="1"/>
              <a:t>python</a:t>
            </a:r>
            <a:r>
              <a:rPr lang="es-CO" sz="2400" b="1" dirty="0"/>
              <a:t> manage.py </a:t>
            </a:r>
            <a:r>
              <a:rPr lang="es-CO" sz="2400" b="1" dirty="0" err="1"/>
              <a:t>startapp</a:t>
            </a:r>
            <a:r>
              <a:rPr lang="es-CO" sz="2400" b="1" dirty="0"/>
              <a:t> </a:t>
            </a:r>
            <a:r>
              <a:rPr lang="es-CO" sz="2400" b="1" dirty="0" err="1"/>
              <a:t>appname</a:t>
            </a:r>
            <a:endParaRPr lang="es-CO" sz="2400" b="1" dirty="0"/>
          </a:p>
          <a:p>
            <a:endParaRPr lang="es-CO" sz="2400" b="1" dirty="0"/>
          </a:p>
          <a:p>
            <a:r>
              <a:rPr lang="es-CO" sz="2400" dirty="0"/>
              <a:t>Esto creará una nueva carpeta con el nombre de la aplicación, y dentro de esta carpeta se generará la estructura inicial de la aplicación</a:t>
            </a:r>
            <a:endParaRPr lang="es-ES_tradnl" sz="2400" dirty="0"/>
          </a:p>
        </p:txBody>
      </p:sp>
    </p:spTree>
    <p:extLst>
      <p:ext uri="{BB962C8B-B14F-4D97-AF65-F5344CB8AC3E}">
        <p14:creationId xmlns:p14="http://schemas.microsoft.com/office/powerpoint/2010/main" val="1070213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n-US" b="1" i="0" dirty="0" err="1">
                <a:effectLst/>
                <a:latin typeface="Söhne"/>
              </a:rPr>
              <a:t>Modelo</a:t>
            </a:r>
            <a:r>
              <a:rPr lang="en-US" b="1" i="0" dirty="0">
                <a:effectLst/>
                <a:latin typeface="Söhne"/>
              </a:rPr>
              <a:t> </a:t>
            </a:r>
            <a:r>
              <a:rPr lang="en-US" b="1" i="0" dirty="0" err="1">
                <a:effectLst/>
                <a:latin typeface="Söhne"/>
              </a:rPr>
              <a:t>en</a:t>
            </a:r>
            <a:r>
              <a:rPr lang="en-US" b="1" i="0" dirty="0">
                <a:effectLst/>
                <a:latin typeface="Söhne"/>
              </a:rPr>
              <a:t> Django</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lstStyle/>
          <a:p>
            <a:pPr algn="l"/>
            <a:r>
              <a:rPr lang="es-CO" b="0" i="0" dirty="0">
                <a:solidFill>
                  <a:schemeClr val="tx1"/>
                </a:solidFill>
                <a:effectLst/>
                <a:latin typeface="Söhne"/>
              </a:rPr>
              <a:t>Los modelos en Django son una representación de tus datos. Son una única fuente de verdad sobre tus datos y contienen los campos y comportamientos esenciales de los datos que estás almacenando.</a:t>
            </a:r>
          </a:p>
          <a:p>
            <a:pPr algn="l"/>
            <a:r>
              <a:rPr lang="es-CO" b="0" i="0" dirty="0">
                <a:solidFill>
                  <a:schemeClr val="tx1"/>
                </a:solidFill>
                <a:effectLst/>
                <a:latin typeface="Söhne"/>
              </a:rPr>
              <a:t>Un ejemplo simple de un modelo podría ser:</a:t>
            </a:r>
          </a:p>
          <a:p>
            <a:pPr algn="l"/>
            <a:endParaRPr lang="es-CO" dirty="0">
              <a:solidFill>
                <a:schemeClr val="tx1"/>
              </a:solidFill>
              <a:latin typeface="Söhne"/>
            </a:endParaRPr>
          </a:p>
          <a:p>
            <a:pPr algn="l"/>
            <a:endParaRPr lang="es-CO" b="0" i="0" dirty="0">
              <a:solidFill>
                <a:schemeClr val="tx1"/>
              </a:solidFill>
              <a:effectLst/>
              <a:latin typeface="Söhne"/>
            </a:endParaRPr>
          </a:p>
          <a:p>
            <a:pPr algn="l"/>
            <a:endParaRPr lang="es-CO" dirty="0">
              <a:solidFill>
                <a:schemeClr val="tx1"/>
              </a:solidFill>
              <a:latin typeface="Söhne"/>
            </a:endParaRPr>
          </a:p>
          <a:p>
            <a:pPr algn="l"/>
            <a:endParaRPr lang="es-CO" b="0" i="0" dirty="0">
              <a:solidFill>
                <a:schemeClr val="tx1"/>
              </a:solidFill>
              <a:effectLst/>
              <a:latin typeface="Söhne"/>
            </a:endParaRPr>
          </a:p>
          <a:p>
            <a:pPr algn="l"/>
            <a:endParaRPr lang="es-CO" b="0" i="0" dirty="0">
              <a:solidFill>
                <a:schemeClr val="tx1"/>
              </a:solidFill>
              <a:effectLst/>
              <a:latin typeface="Söhne"/>
            </a:endParaRPr>
          </a:p>
          <a:p>
            <a:pPr algn="l"/>
            <a:r>
              <a:rPr lang="en-US" dirty="0">
                <a:hlinkClick r:id="rId2"/>
              </a:rPr>
              <a:t>Models | Django documentation | Django (djangoproject.com)</a:t>
            </a:r>
            <a:endParaRPr lang="es-CO" b="0" i="0" dirty="0">
              <a:solidFill>
                <a:schemeClr val="tx1"/>
              </a:solidFill>
              <a:effectLst/>
              <a:latin typeface="Söhne"/>
            </a:endParaRPr>
          </a:p>
          <a:p>
            <a:endParaRPr lang="es-ES_tradnl" dirty="0">
              <a:solidFill>
                <a:schemeClr val="tx1"/>
              </a:solidFill>
            </a:endParaRPr>
          </a:p>
        </p:txBody>
      </p:sp>
      <p:pic>
        <p:nvPicPr>
          <p:cNvPr id="5" name="Picture 4">
            <a:extLst>
              <a:ext uri="{FF2B5EF4-FFF2-40B4-BE49-F238E27FC236}">
                <a16:creationId xmlns:a16="http://schemas.microsoft.com/office/drawing/2014/main" id="{C258320D-9578-CAEA-5ABC-CB5B1AEAAA97}"/>
              </a:ext>
            </a:extLst>
          </p:cNvPr>
          <p:cNvPicPr>
            <a:picLocks noChangeAspect="1"/>
          </p:cNvPicPr>
          <p:nvPr/>
        </p:nvPicPr>
        <p:blipFill>
          <a:blip r:embed="rId3"/>
          <a:stretch>
            <a:fillRect/>
          </a:stretch>
        </p:blipFill>
        <p:spPr>
          <a:xfrm>
            <a:off x="1119730" y="3188093"/>
            <a:ext cx="6172200" cy="1647825"/>
          </a:xfrm>
          <a:prstGeom prst="rect">
            <a:avLst/>
          </a:prstGeom>
        </p:spPr>
      </p:pic>
    </p:spTree>
    <p:extLst>
      <p:ext uri="{BB962C8B-B14F-4D97-AF65-F5344CB8AC3E}">
        <p14:creationId xmlns:p14="http://schemas.microsoft.com/office/powerpoint/2010/main" val="5250501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2" id="{5CB38E65-B4EB-A54D-80CA-2AEEEE598961}" vid="{EF53655C-3133-234F-8A07-551897B655C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16A31DE9EC7FC49AC98899C5E21C2D8" ma:contentTypeVersion="15" ma:contentTypeDescription="Create a new document." ma:contentTypeScope="" ma:versionID="b429ed17682af6a5b1c1de0d0732874b">
  <xsd:schema xmlns:xsd="http://www.w3.org/2001/XMLSchema" xmlns:xs="http://www.w3.org/2001/XMLSchema" xmlns:p="http://schemas.microsoft.com/office/2006/metadata/properties" xmlns:ns2="fc368a4b-f600-4340-ba9c-32e5ed50d4ad" xmlns:ns3="ef2bef82-f70f-4077-a330-177502ea537d" targetNamespace="http://schemas.microsoft.com/office/2006/metadata/properties" ma:root="true" ma:fieldsID="0ea7128f052d00cb10b6eef47cea673f" ns2:_="" ns3:_="">
    <xsd:import namespace="fc368a4b-f600-4340-ba9c-32e5ed50d4ad"/>
    <xsd:import namespace="ef2bef82-f70f-4077-a330-177502ea537d"/>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lcf76f155ced4ddcb4097134ff3c332f" minOccurs="0"/>
                <xsd:element ref="ns2:TaxCatchAll" minOccurs="0"/>
                <xsd:element ref="ns3:MediaServiceGenerationTime" minOccurs="0"/>
                <xsd:element ref="ns3:MediaServiceEventHashCode" minOccurs="0"/>
                <xsd:element ref="ns3:MediaServiceDateTaken" minOccurs="0"/>
                <xsd:element ref="ns3:MediaServiceOCR" minOccurs="0"/>
                <xsd:element ref="ns3:MediaLengthInSeconds" minOccurs="0"/>
                <xsd:element ref="ns3:Usuario"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368a4b-f600-4340-ba9c-32e5ed50d4a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b0a1780a-1a6b-40a3-8edd-e80927457eed}" ma:internalName="TaxCatchAll" ma:showField="CatchAllData" ma:web="fc368a4b-f600-4340-ba9c-32e5ed50d4a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f2bef82-f70f-4077-a330-177502ea537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09fdabf2-eb8c-4bd3-b52f-72e6585261ab"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Usuario" ma:index="21" nillable="true" ma:displayName="Usuario" ma:format="Dropdown" ma:list="UserInfo" ma:SharePointGroup="0" ma:internalName="Usuario">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22"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Usuario xmlns="ef2bef82-f70f-4077-a330-177502ea537d">
      <UserInfo>
        <DisplayName/>
        <AccountId xsi:nil="true"/>
        <AccountType/>
      </UserInfo>
    </Usuario>
    <lcf76f155ced4ddcb4097134ff3c332f xmlns="ef2bef82-f70f-4077-a330-177502ea537d">
      <Terms xmlns="http://schemas.microsoft.com/office/infopath/2007/PartnerControls"/>
    </lcf76f155ced4ddcb4097134ff3c332f>
    <TaxCatchAll xmlns="fc368a4b-f600-4340-ba9c-32e5ed50d4a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835F335-1D84-4097-A2E6-D89EB5DDC3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368a4b-f600-4340-ba9c-32e5ed50d4ad"/>
    <ds:schemaRef ds:uri="ef2bef82-f70f-4077-a330-177502ea53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47C7FA3-B195-49D5-999F-DF66F652C36F}">
  <ds:schemaRefs>
    <ds:schemaRef ds:uri="http://schemas.microsoft.com/office/2006/metadata/properties"/>
    <ds:schemaRef ds:uri="http://www.w3.org/XML/1998/namespace"/>
    <ds:schemaRef ds:uri="http://purl.org/dc/dcmitype/"/>
    <ds:schemaRef ds:uri="http://schemas.openxmlformats.org/package/2006/metadata/core-properties"/>
    <ds:schemaRef ds:uri="http://purl.org/dc/terms/"/>
    <ds:schemaRef ds:uri="http://purl.org/dc/elements/1.1/"/>
    <ds:schemaRef ds:uri="http://schemas.microsoft.com/office/2006/documentManagement/types"/>
    <ds:schemaRef ds:uri="http://schemas.microsoft.com/office/infopath/2007/PartnerControls"/>
    <ds:schemaRef ds:uri="ef2bef82-f70f-4077-a330-177502ea537d"/>
    <ds:schemaRef ds:uri="fc368a4b-f600-4340-ba9c-32e5ed50d4ad"/>
  </ds:schemaRefs>
</ds:datastoreItem>
</file>

<file path=customXml/itemProps3.xml><?xml version="1.0" encoding="utf-8"?>
<ds:datastoreItem xmlns:ds="http://schemas.openxmlformats.org/officeDocument/2006/customXml" ds:itemID="{5DD0162D-36F5-46FD-BCC5-C5CDB099B8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Tema de Office</Template>
  <TotalTime>2168</TotalTime>
  <Words>1001</Words>
  <Application>Microsoft Office PowerPoint</Application>
  <PresentationFormat>Widescreen</PresentationFormat>
  <Paragraphs>104</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Open Sans</vt:lpstr>
      <vt:lpstr>Söhne</vt:lpstr>
      <vt:lpstr>Tema de Office</vt:lpstr>
      <vt:lpstr>PowerPoint Presentation</vt:lpstr>
      <vt:lpstr>Django</vt:lpstr>
      <vt:lpstr>¿Qué es Django?</vt:lpstr>
      <vt:lpstr>MVT</vt:lpstr>
      <vt:lpstr>Instalación de Django</vt:lpstr>
      <vt:lpstr>Creación de un Proyecto Django</vt:lpstr>
      <vt:lpstr>Ejecución del servidor de desarrollo</vt:lpstr>
      <vt:lpstr>Creación de una Aplicación Django</vt:lpstr>
      <vt:lpstr>Modelo en Django</vt:lpstr>
      <vt:lpstr>Migraciones</vt:lpstr>
      <vt:lpstr>Vista y URL</vt:lpstr>
      <vt:lpstr>Templates y Archivos Estáticos</vt:lpstr>
      <vt:lpstr>PowerPoint Presentation</vt:lpstr>
      <vt:lpstr>PowerPoint Presentation</vt:lpstr>
      <vt:lpstr>Conectar Templates y Vistas</vt:lpstr>
      <vt:lpstr>Vistas basadas en Clases en Django</vt:lpstr>
      <vt:lpstr>Django Admin</vt:lpstr>
      <vt:lpstr>Super usuario</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Juan Manjarres</dc:creator>
  <cp:keywords/>
  <dc:description/>
  <cp:lastModifiedBy>Alejandro Velez</cp:lastModifiedBy>
  <cp:revision>41</cp:revision>
  <dcterms:created xsi:type="dcterms:W3CDTF">2023-01-20T21:59:21Z</dcterms:created>
  <dcterms:modified xsi:type="dcterms:W3CDTF">2023-06-28T00:09:26Z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0x010100B16A31DE9EC7FC49AC98899C5E21C2D8</vt:lpwstr>
  </property>
</Properties>
</file>